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Какие блюда тебе нравятся?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любимые блюда, вкусы и вежливый обмен мнениями на иностранном языке.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еды важна на уроке иностранного языка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— одна из самых частых тем в жизни. Она помогает строить первые устойчивые диалоги и развивает ответы с причинами, сравнениями и уточнениями. Здесь соединяются лексика, грамматика и элементы страноведения.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блюд и вкуса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soup, pizza, pasta, salad, porridge, sandwich, omelette, chicken, fish, ice cream — эти слова нужны, чтобы уверенно назвать, что нравится именно тебе.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блюд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eat, to cook, to be hungry, to have breakfast/lunch/dinner — лексика для повседневных ситуаций: что ешь, когда голоден и что готовишь.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 и действия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like, to love, to prefer: с ними удобно говорить о симпатии и выборе. В 9 классе важно потренировать короткие связки в готовых фразах.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выражать отношение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tasty, sweet, salty, spicy, fresh, hot, cold, crispy, soft — слова, которые описывают вкус и текстуру, делая ответ содержательнее и точнее.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и качество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9 класса особенно важно учиться не отдельным словам, а связкам: «мне нравится… потому что…», «я предпочитаю…» и «я люблю…».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 коротких фразах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приёма пищи и типичные блюда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Завтрак: что обычно бывает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начинается с cereal, porridge, eggs или toast. Эти блюда легко узнать по словам и картинкам. На примере завтрака удобно учиться отвечать, что ты ешь «в начале дня».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Обед: сытно и разнообразно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обед обычно предлагают soup, pasta, chicken или salad. Такая подборка помогает показать разные вкусы: от тёплого супа до свежего салата. Можно обсуждать, что нравится больше и почему.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Ужин: спокойнее, но не скучно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ужин часто называют fish, vegetables, rice или sandwiches. Здесь хорошо тренировать сравнения: «люблю потому что…», «иногда ем…». Для наглядности можно добавить подписи к каждому блюду.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ответа о любимом блюде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устного ответа: от названия до причины и контекста употребления.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07083"/>
            <a:ext cx="4791900" cy="23184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для выражения предпочтений
</a:t>
            </a:r>
            <a:endParaRPr lang="en-US" sz="304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разные формы like/love/prefer: они показывают силу симпатии и помогают дать более точный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конструкции передают степень предпочтения: like — спокойно, love — ярче, prefer — выбор, don’t like — отказ, really — усиление оценки.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Лексико-грамматические правила и учебные примеры для 9 класса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мини-опроса класса о любимых блюдах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паста получили больше всего голосов, а салат — меньше. Такая картина показывает, какие блюда проще всего узнаются и выбираются «с первого раза».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 блюда, которые часто встречаются в быту и знакомы большинству. Более «лёгкие» варианты выбирают реже, что стоит обсудить в диалоге.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мини-опроса (класс, дата не указана)
</a:t>
            </a:r>
            <a:endParaRPr lang="en-US" sz="13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для диалога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food do you like? — I like pizza. I prefer it because it is tasty and easy to eat. Мне важно сказать не только ответ, но и причину выбора.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soup? — Yes, I do. I usually eat soup at home, especially in the evening, because it is hot and healthy. Так ответ получается полным.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favorite dish? Why do you like it? — My favorite dish is pasta with chicken. I like it because it tastes great and I really enjoy the chicken.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usually eat for lunch? — I often have salad or pasta. I choose them because they are fresh and filling, and I can eat them quickly at school.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разных стран и культур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Pizza and pasta from Italy, sushi from Japan, tacos from Mexico, kebab from Turkey, curry from India — это примеры международных блюд. Слово food связывает язык, традиции и привычки питания.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 часть повседневной культуры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школьники обсуждают такие блюда, им проще говорить о сравнении культур: чем отличаются вкусы, продукты и способы приготовления. Разговор помогает увидеть, что язык работает с географией и обычаями.
</a:t>
            </a:r>
            <a:endParaRPr lang="en-US" sz="1157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карте: знакомые блюда и их происхождение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вкуса и внешнего вида 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delicious, appetizing, fresh, juicy — это слова для впечатлений о блюде. Они помогают объяснить «почему нравится», а не ограничиваться одним названием или коротким yes.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нужны формы tastier, sweeter, saltier и more delicious. Важно также сочетать слова с существительными: a hot meal, a fresh salad, a crispy snack, a soft omelette.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crispy, soft, sour, salty, sweet, spicy описывают текстуру и вкус. Благодаря им легко уточнить: еда хрустит, мягкая, кислая или острая, как ты это чувствуешь.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ответить о блюде в разговоре: отношение → причина → продолжение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строится из 3 вариантов отношения (like/love, don’t like/never, sometimes/don’t mind) и причины: вкус, полезность, привычка, внешний вид, скорость приготовления.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разные блюда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продукт могут выбирать по разным причинам: кто-то в первую очередь ориентируется на вкус, а кто-то — на полезность или привычные домашние варианты.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выбор еды не сводится к «вкусно/невкусно». Режим дня, семья и впечатление от внешнего вида тоже заметно влияют на предпочтения.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модель-иллюстрация: причины taste, health, habit, quick preparation, appearance (без опросной статистики).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66270"/>
            <a:ext cx="4791900" cy="2487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полных ответов с причиной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отношение к блюду дополняется причиной и одной дополнительной деталью, чтобы ответ звучал естественно и информативно.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ответы помогают избежать односложности: добавляется причина (because) и конкретизация, поэтому собеседнику легче понять твой выбор. 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сформированы по шаблонам урока (отношение + because + уточнение).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73" y="3084118"/>
            <a:ext cx="281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предпочтений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иногда смешивают I like и I love: при ошибке меняется сила эмоции. Запомни: I like — просто нравится, I love — нравится очень сильно, эмоционально.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like и love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пропускают местоимение или меняют порядок слов: например, пишут I likes pizza. Правильно: I like pizza. У I + like глагол не меняется.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местоимение в конструкции like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в вопросах: What do you like? Do you like soup? Лучше опираться на рамку вопроса со вспомогательным do, чтобы смысл был понятным.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 в вопросе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ответы теряют смысл из‑за конструкции It is like. В теме предпочтений нужен глагол like: I like …, I don’t like …, а не It is like.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I like и It is like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дома и в школьной столовой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домашний стол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пахнет бульоном и крупой: кто-то ставит миску с soup на стол, а кто-то разливает porridge. Рядом — чай и спокойный разговор. Дома привычные блюда связаны с семейными традициями и временем, когда все успевают поесть вместе.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Поднос в школьной столовой и «командный»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 всё идёт по расписанию: soup, mashed potatoes, buckwheat и мясное блюдо. Чаще выбирают быстро — ведь нужно успеть к урокам. На подносе обычно есть buns, сок или компот, а набор блюд задаёт школьный распорядок.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категории еды в классе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условном распределении голоса чаще получают сладкое и горячие блюда: подросткам нравятся яркий вкус и сытность, а овощи набирают меньше выборов.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типичную школьную картину: интерес к «быстро утоляющему голод» сильнее, чем к категории, где вкус нужно привыкать воспринимать постепенно.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модели-опросу класса (sweet foods 12, hot dishes 10, fruits 8, flour dishes 7, vegetables 5).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 любимой еде: как обменяться репликами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цепочку: вопрос о блюде → ответ → вопрос о причине → пояснение → короткая реакция.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смысл разговора о еде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блюд помогает понять семейные привычки и то, как люди проводят обычный день. Через предпочтения видны правила дома: что готовят чаще и когда это делают.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часто связана с праздниками, выходными и семейными рецептами. Поэтому разговор о блюдах соединяет язык с реальной жизнью: он учит говорить о себе и уважать различия.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школьники по‑разному называют breakfast, lunch и dinner. Набор привычной еды связан с климатом, доступными продуктами и культурой питания, поэтому сравнивать особенно интересно.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772" y="1215700"/>
            <a:ext cx="3268356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урока: ключевые слова и значения
</a:t>
            </a:r>
            <a:endParaRPr lang="en-US" sz="299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с переводом и короткими примерами помогает точнее выражать симпатию, предпочтение и описывать еду.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закрывает три задачи: назвать еду, выразить степень отношения и объяснить выбор с помощью простых конструкций.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формулировки по лексике урока (без внешней статистики).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говорить о еде уверенно!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ты научился(ась) называть любимые блюда, пользоваться конструкциями like, love, prefer и составлять короткие ответы с причиной. Освоены слова для вкуса, приёмы пищи и базовые вопросы для диалога.
</a:t>
            </a:r>
            <a:endParaRPr lang="en-US" sz="14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2026-05-13T14:25:20Z</dcterms:created>
  <dcterms:modified xsi:type="dcterms:W3CDTF">2026-05-13T14:25:20Z</dcterms:modified>
</cp:coreProperties>
</file>