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пространство Российской империи в XIX веке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сформировал единое культурное пространство империи: школы, печать, театры, музеи и научные общества.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XIX 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Отечественной войны 1812 года вырос интерес к отечественной истории, языку и народной культуре. Реформы Александра II в 1860–1870-х расширили образование и общественную активность. Железные дороги и телеграф ускорили обмен идеями, но цензура ограничивала свободу культурной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XIX века культурную жизнь во многом определяли дворянство, университетская среда и столичные салоны — там рождались темы для разговоров и способы их обсуждения.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века усилилась разночинная интеллигенция: учителя, врачи, журналисты, чиновники и студенты приносили новые практики и стремление к знаниям для более широкой аудитории.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и ограниченный доступ к образованию сдерживали массовое участие населения, но противоречия одновременно подталкивали общество внимательнее относиться к литературе, печати и публичным дискуссиям.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условия культурного развития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печатной культуры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1860-х и земская школа сделали образование более доступным, а чтение — привычным занятием для растущего числа городских жителей.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учебных заведений и читательской аудитории поддержал спрос на газеты, журналы и книги, сместив центр внимания с узкого дворянского круга.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Сопоставимые индикаторы, описанные в учебных обобщениях по реформам 1860-х годов; точные значения в задании не приведены.
</a:t>
            </a:r>
            <a:endParaRPr lang="en-US" sz="7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Москва как культурные центры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 «официальная» культурная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был столицей империи: здесь концентрировались Академия художеств, придворные театры и институты, задававшие заметную часть «культурного стандарта». Официальная сцена и архитектурная среда поддерживали образ державной культуры.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университетский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сохраняла роль исторического и университетского узла, где особенно ярко развивались литература и общественная мысль. Важным ресурсом становилось купеческое меценатство и частные коллекции, дополнявшие академические формы искусства.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0656" y="1158200"/>
            <a:ext cx="3625987" cy="338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центры культурной жизни империи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→ культурная специализация → основные институции → историческая роль в развитии имперского культурного пространства.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культуры империи была многополярной: крупные региональные узлы дополняли столичные модели образования, искусства и публичной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по заданному перечню центров и их специализаций.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57845"/>
            <a:ext cx="251569" cy="201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46514"/>
            <a:ext cx="251569" cy="223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57695"/>
            <a:ext cx="251569" cy="20125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университетская среда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как центры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в Москве, Казани, Харькове, Дерпте и Киеве объединяли науку, преподавание и общественные дискуссии. Именно там формировались новые профессиональные и идейные сообщества.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школьная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Университетский устав 1863 года расширил автономию высшей школы, а реформы Александра II усилили гимназии, реальные училища и земские школы. Это меняло доступ к знаниям.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профессиональной интеллигенции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века женские гимназии и высшие курсы расширили образовательные возможности женщин. В итоге система образования постепенно стала основным каналом подготовки профессиональной интеллигенции.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рукописи к общественному событию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публикации, обсуждения и закрепления произведения в культурном каноне (по описанным этапам).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зеркало общественных конфликтов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язык и чувство 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Пушкина литература становилась лабораторией современного литературного языка и одновременно пространством размышлений о личности. Образ «точности» слова поддерживал ожидание от текста — не только развлечь, но и объяснить жизнь, общество и выбор человека.
</a:t>
            </a:r>
            <a:endParaRPr lang="en-US" sz="1283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сатира на бюрократическую Россию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переводил разговор о власти в плоскость сатиры, показывая, как бюрократия превращается в систему привычек и лицемерия. В чтении и обсуждении текста рождалось чувство, что «смешное» связано с ответственностью — и потому опасно игнорировать проблемы реальности.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Толстой: личность против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Толстой раскрывали конфликт между внутренним миром человека и давлением норм общества. Их герои словно проверяют границы свободы на практике — в любви, долге и публичных обстоятельствах. Так литература превращалась в разговор о цене выбора.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XIX 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века сильнее звучал романтизм, а во второй половине доминировал реализм с вниманием к повседневности и психологии.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явления 1890-х показывают кризис старых форм и рост художественных экспериментов, подготовивших литературу рубежа веков.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соотношений по описанию направлений в школьных учебных курсах; точные проценты в задании не представлены.
</a:t>
            </a:r>
            <a:endParaRPr lang="en-US" sz="6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императорские театры и городские сцены задавали художественные стандарты: от репертуара до манеры исполнения. Сцена становилась местом, где зритель учился «читать» характеры и конфликты.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опера и публичная сцена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театр в Москве укрепил реалистический стиль игры, а драматургия Александра Островского вывела на подмостки купеческий и бытовой мир как тему большого искусства — с юмором и критическим взглядом.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Мариинский театр играл ключевую роль в музыкальной жизни. Именно здесь звучали идеи национальной композиторской школы, связанной с Глинкой, Мусоргским, Чайковским и Римским-Корсаковым.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опера объединяли развлечение и обсуждение: в постановках поднимались вопросы нравов, власти и долга. Через художественный опыт зрители спорили о переменах в обществе и роли личности.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и передвижники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академическая живопись утратила монополию, и на первый план вышли передвижники. Их выставки переносили искусство ближе к людям, делая темами полотен народную жизнь и социальные противоречия.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работах Репина, Сурикова, Крамского, Шишкина и Левитана реализм сочетался с психологической выразительностью. Большое значение имели историческая память и интерес к русской природе: от масштабных сцен до лирических пейзажей.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2685" y="1178325"/>
            <a:ext cx="4725181" cy="3460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художники и их вклад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живописи сочетались направления, конкретные произведения и общественная значимость: от социального и исторического взгляда до портретной идеологии и пейзажного настроения.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тенденция: живопись стала инструментом осмысления истории и современности. Даже пейзаж и портрет работали на разговор о ценностях 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описаниям произведений и роли художников в русской живописи XIX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публичные коллекции в XIX веке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становились формой «культурного доступа»: выставки и открытые коллекции постепенно втягивали горожан в повседневное знакомство с искусством и историей.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усиление публичной роли музеев во второй половине века: от столичных собраний к региональным институциям и формированию национального художественного канона.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музейной истории XIX века; точные сопоставимые рейтинги по единой шкале в источниках не фиксируются.
</a:t>
            </a:r>
            <a:endParaRPr lang="en-US" sz="7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7715" y="1319025"/>
            <a:ext cx="216825" cy="2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27502"/>
            <a:ext cx="234000" cy="2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27715" y="3307599"/>
            <a:ext cx="216825" cy="247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 исследовательские общества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географическое общество поддерживало экспедиции и сбор сведений о территориях, народах и природных ресурсах. Это расширяло практическое понимание империи и превращало наблюдения в научный результат.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 периодическая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создал периодическую систему химических элементов, давшую ученым ясную «карту» свойств веществ. Благодаря этому наука становилась более предсказуемой и удобной для дальнейших исследований.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физиология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Пирогов развивал хирургию и медицинское образование, а Иван Сеченов заложил основы физиологии как науки о работе организма. Их подходы повышали статус медицины и ее образовательную роль.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наука и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телеграф ускорили обмен знаниями и связали исследования с потребностями страны. Модернизация промышленности делала науку востребованной: от материалов до инженерных решений.
</a:t>
            </a:r>
            <a:endParaRPr lang="en-US" sz="11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оставалось доминирующей конфессией, но культурная жизнь включала мусульманские, иудейские, католические и буддийские общины. Религиозные традиции задавали ритм праздников, образования и общественной этики.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и региональные обычаи проявлялись в архитектуре, музыке, учебных практиках и городской повседневности. Фольклор разных народов становился источником сюжетов, орнаментов и способов говорить «о своем» и «о важном».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окраины сохраняли собственные традиции, а имперская политика одновременно поддерживала интеграцию и усиливала контроль. В результате культура Российской империи оказывалась единой по рамке и разнообразной по содержанию.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и многонациональная культура империи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общественные споры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ограничений и ответов общества: от усиления контроля до полемики и новых форм печати.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и их специализация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дополняет картину столиц: в разных городах доминировали разные формы культурной жизни — от театра и науки до музеев и городской прессы.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Многополярность означала, что культурные импульсы не концентрировались в одном месте. Специализация городов помогала формировать общую культурную систему империи.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культурным функциям городов в XIX веке; единых числовых данных для «радаров» нет, поэтому показатели качественные.
</a:t>
            </a:r>
            <a:endParaRPr lang="en-US" sz="6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в России сложился общенациональный культурный канон: литература, театр, живопись, музыка, наука и музейное дело стали взаимосвязанными опорами общественной жизни.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XIX века: формирование культурной нации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Образованное общество активно участвовало в культурном процессе. Печать и развитие образования расширяли круг читателей, превращая обсуждение идей из «узкого» занятия в массовый разговор.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Российской империи приобрела более профессиональный характер: усилилась роль институтов, школ и художественных объединений. Это помогало устойчиво передавать навыки и формировать новые поколения специалистов.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практики стали важными инструментами исторической памяти и национальной самоидентификации. Через искусство и науку возникала общественная дискуссия о прошлом, настоящем и будущем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пространство XIX века объединило европейские влияния, национальный поиск и многоэтничность в единую, но внутренне разнообразную систему. Итоги проявились в образовании, печати, профессиональном искусстве, научных институтах и расширении публичной сферы.
</a:t>
            </a:r>
            <a:endParaRPr lang="en-US" sz="1015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культурного пространства Российской империи в XIX веке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2026-05-11T14:31:11Z</dcterms:created>
  <dcterms:modified xsi:type="dcterms:W3CDTF">2026-05-11T14:31:11Z</dcterms:modified>
</cp:coreProperties>
</file>