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 жили мы без книг?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Сергея Михалкова о книге, знании и дружбе с чтением.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поэт, который писал для детей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Владимирович Михалков родился в 1913 году и стал одним из самых любимых детских авторов. Его стихи легко запоминаются, потому что в них есть ясная мысль, добрый юмор и уважение к книге.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задаёт важный вопрос: что изменилось бы в нашей жизни, если бы книг совсем не было. Это заставляет задуматься о привычных вещах.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книга показана как помощник человека. Она подсказывает, учит, объясняет новое и помогает лучше понимать мир вокруг.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книг было бы труднее учиться, мечтать и узнавать новое. Поэтому чтение в стихотворении звучит как настоящая жизненная необходимость.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добрый друг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рядом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 спорит и не торопит. Она терпеливо открывает страницу за страницей и помогает ребёнку узнавать новое в спокойном темпе.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и радует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книга похожа на верного друга. Она поддерживает, подсказывает и делает чтение тёплым и приятным занятием.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книги детям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узнавать новые слова и говорить точнее. Чем больше читаешь, тем легче объяснять свои мысли и понимать чужую речь.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слушать, пересказывать и запоминать. Эти умения нужны и на уроках, и в обычной жизни, когда хочется рассказать что-то интересно.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книги открывают сказки, стихи, смешные истории и сведения о природе, животных и людях. Читать — значит каждый раз находить что-то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книг было бы трудно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книг людям пришлось бы держать в памяти гораздо больше сведений. Учиться стало бы медленнее, потому что нужные знания не были бы собраны рядом.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было бы так легко читать о природе, истории и открытиях. А значит, многое пришлось бы узнавать только по слуху и по рассказам.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бы меньше точных слов и новых мыслей. Речь беднела бы, а объяснять сложные вещи стало бы гораздо труднее.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не только школьнику, но и взрослому. Без них жизнь потеряла бы часть знаний, порядка и привычки думать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может развеселить забавным сюжетом и подарить приятное настроение. После чтения хочется улыбнуться и поделиться историей с другими.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за страницей открывает новое. Ребёнку хочется узнать, что будет дальше, и потому чтение превращается в увлекательное открытие.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можно встретить необычных героев, странные события и неожиданные повороты. Именно поэтому чтение часто вызывает удивлённое: «Вот это да!»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книга перед сном помогает успокоиться и завершить день мягко. Чтение становится добрым ритуалом, который приятно повторять каждый вечер.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библиотека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это место, где книги стоят рядом, как дружный отряд. Здесь можно выбрать интересную книгу, взять её домой и потом аккуратно вернуть на место.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Полки, порядок и бережное отношение к книгам учат уважать чужой труд. В библиотеке ребёнок чувствует себя настоящим читателем и выбирает книгу по душе.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помогает человеку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чтение запускает новые знания и интерес к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главного вопроса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стихотворения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спрашивает: как бы мы жили без книг? Это не шутка, а серьёзное размышление о том, зачем человеку чтение.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понимает читатель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ясно: книги нужны всем. Они помогают учиться, думать, мечтать и узнавать мир точнее и глубже.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книг жизнь стала бы беднее и труднее. Именно поэтому стихотворение напоминает беречь книгу и дружить с чтением.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темы — знания, фантазия и дружба с книгой — делают стихотворение понятным для первоклассников и помогают легко запомнить его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темы помогают быстро уловить главную мысль.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С. Михалкова «Как бы жили мы без книг?»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будит воображение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дорога на страницах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книгу, ребёнок словно отправляется в путь: перед ним появляются дальние страны, незнакомые города и новые герои. В голове сразу возникают яркие картинки, и чтение превращается в маленькое приключение, которое можно продолжить в любой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которого нет за окном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книга показывает то, что невозможно увидеть в обычный день: сказочный лес, говорящих зверей или таинственную тропинку. Читатель сам дорисовывает детали, поэтому каждая история становится особенной. Фантазия работает, как настоящий художник.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хочется представить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о смелом или добром герое, он невольно представляет его голос, походку и поступки. Так книга помогает думать не только о сюжете, но и о характерах. Воображение растёт вместе с интересом к чтению.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книгу нужно ценить, беречь и аккуратно листать. Она помогает не только на уроках, но и в каждом дне, когда хочется узнать что-то новое.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делает речь точнее, а мысли — яснее. Чем чаще ребёнок читает, тем легче ему пересказывать, задавать вопросы и понимать, о чём говорят другие.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быть внимательным и добрым. Книга помогает замечать поступки героев, сравнивать их и понимать, как важно выбирать хорошее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6281" y="374525"/>
            <a:ext cx="244387" cy="279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306007"/>
            <a:ext cx="271500" cy="21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7" y="2175390"/>
            <a:ext cx="209475" cy="279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189" y="3075822"/>
            <a:ext cx="270572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стихотворение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стихотворении — главный помощник человека. Она открывает знания, поддерживает на уроках и дарит радость чтения, когда хочется узнать ещё больше.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думать, запоминать и пересказывать. С ним ребёнок лучше понимает текст, а также учится слушать и говорить более уверенно.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делает человека умнее и смелее в учёбе. Книги собирают полезные сведения в одном месте, поэтому узнавать новое становится легче и интереснее.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приносит хорошее настроение. Забавная история может рассмешить, добрая сказка — успокоить, а интересный сюжет — удивить и по-настоящему порадовать.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надёжным другом, потому что она рядом в любой день. Она не спорит, а помогает, подсказывает и приглашает снова открыть новую страницу.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человек без книг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отсутствие книг влияет на речь, знания, учёбу и воображение.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легко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так, чтобы его слышали и дети, и взрослые. Его стихи просты по форме, но в них всегда есть добрая мысль. Поэтому строки легко запоминаются и звучат как живой разговор.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рядом с ребёнком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иллюстрациях рядом с произведениями Михалкова часто показывают ребёнка и книгу. Такой образ напоминает, что чтение начинается с интереса, а потом превращается в привычку. Именно так литература становится частью школьной и домашней жизни.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хочется повторять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Михалкова есть особый ритм: слова идут легко, будто сами просятся в память. Поэтому его произведения удобно читать вслух на уроке и дома. Они помогают детям почувствовать, что поэзия может быть простой и близкой.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и мир детского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для школьника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помогает ребёнку узнавать новое, как настоящий помощник. Она отвечает на вопросы, показывает интересные примеры и делает учёбу понятнее и увлекательнее.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развивает речь: с ней легче подбирать слова, пересказывать события и рассказывать о своих мыслях. Чем больше читаешь, тем увереннее говоришь.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Читая, ребёнок учится понимать героев, их поступки и чувства. Это помогает замечать, где добро, а где ошибка, и делать более правильный выбор.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Михалкова подсказывает: без книг человек теряет важную опору. Читать нужно не только ради уроков, но и ради роста, любознательности и радости.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любовь к чтению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вслух, особенно вместе с взрослыми. Когда текст звучит живо и выразительно, он легче запоминается, а чтение начинает приносить удовольствие, а не усталость.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книги по интересам ребёнка: про животных, приключения, сказки или смешные истории. Если книга нравится, хочется открыть её снова, как старого приятеля.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книгу как друга: аккуратно перелистывайте страницы, не загибайте углы и кладите её на место. Тогда она долго будет радовать и помогать.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18" y="2183062"/>
            <a:ext cx="3087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не заменяет книгу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может показать картинку, но книга учит читать внимательно и думать спокойно. Она не торопит, а помогает рассматривать смысл строчку за строчкой.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сосредоточенность: нужно следить за сюжетом, героями и словами. Это полезно и на уроках, и в обычной жизни, когда важно не отвлекаться.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вместе с человеком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остаётся нужной в любом возрасте. В детстве она знакомит с миром, а потом помогает узнавать новое, сравнивать, размышлять и расширять кругозор.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доброго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Михалкова напоминает о важной вещи: книга может поддержать, развеселить и научить. Именно поэтому к ней хочется возвращаться снова и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без книг мир стал бы беднее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Сергея Михалкова убеждает: книги делают жизнь богаче, а человека — умнее, добрее и любознательнее. Без них учиться и мечтать было бы гораздо труднее.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2026-05-24T02:38:02Z</dcterms:created>
  <dcterms:modified xsi:type="dcterms:W3CDTF">2026-05-24T02:38:02Z</dcterms:modified>
</cp:coreProperties>
</file>