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органы дыхания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носу и лёгким работать легко каждый день?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нужно дыхание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первым вдохом человек начинает жить, играть и расти. Воздух приносит кислород, который нужен каждой клетке тела. Особенно важно дышать чистым воздухом и стараться чаще вдыхать через нос, чтобы помогать организму работать без лишней нагрузки.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756" y="1789450"/>
            <a:ext cx="164588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нос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Согревает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вдыхаем через нос, воздух успевает немного согреться. Так он становится мягче для горла и лёгких, особенно в холодную погоду, когда улица старается щекотать нос.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Задерживает пыль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носа есть волоски и слизь. Они ловят пыль, крошечные соринки и часть микробов, чтобы в лёгкие попадало меньше вредных частиц.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Увлажняет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не только очищает воздух, но и делает его влажнее. Это помогает дыхательным путям не пересыхать, а дышать становится приятнее и легче.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лёгкие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дышать носом, воздух проходит более безопасный путь. Лёгким не приходится сразу встречать пыль и холод, поэтому они работают спокойнее и увереннее.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к лёгким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нос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входит в нос, где немного очищается, согревается и увлажняется. Это первая остановка на пути к лёгким, и она очень важна для защиты дыхательных путей.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— глотка и гортань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носа воздух быстро проходит через глотку и гортань. Эти части помогают провести его дальше и не дают пути перепутаться с едой.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и бронхи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воздух идёт по трахее и бронхам, как по двум большим трубочкам. Они разветвляются всё дальше, чтобы доставить воздух в каждую часть лёгких.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в лёгких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лёгких есть крошечные пузырьки — альвеолы. Именно там кислород переходит в кровь, а организм получает то, что ему нужно для жизни и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чистый воздух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мешает дышать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попадает в нос и горло, из-за чего дыхание становится труднее. Если воздуха много грязи, дыхательным путям приходится работать с большой нагрузкой.
</a:t>
            </a:r>
            <a:endParaRPr lang="en-US" sz="1092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особенно вреден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Табачный дым раздражает слизистые оболочки и мешает лёгким нормально работать. Для детей он опасен особенно сильно, потому что их дыхательные пути ещё очень чувствительны.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запахи утомляют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запахи от химии, дыма или грязи тоже могут мешать дыханию. От них носу приходится защищаться, а иногда появляется кашель или неприятное першение.
</a:t>
            </a:r>
            <a:endParaRPr lang="en-US" sz="1187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проветривать комнату и гулять там, где нет машин, дыма и мусорных костров. Чистый воздух помогает дышать свободно и чувствовать себя бодрее.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дышит здоровый человек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отдыхает, дыхание обычно ровное, тихое и не спешит. Оно похоже на спокойную работу, которую почти не замечаешь.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движении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бега, игр или подъёма по лестнице дыхание становится чаще. Это нормально: организму нужно больше кислорода, чтобы справиться с нагрузкой.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отдыха успокаивается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движение заканчивается, дыхание постепенно становится медленнее и спокойнее. Так тело показывает, что оно снова отдыхает и силы возвращаются.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для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кашель, свист при дыхании или боль в груди — это повод сразу позвать взрослого. Такие признаки нельзя оставлять без внимания.
</a:t>
            </a:r>
            <a:endParaRPr lang="en-US" sz="13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каждый день беречь дыхание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полезных привычек для дома, улицы и школы.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курение опасно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 лёгким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Табачный дым раздражает дыхательные пути и мешает лёгким работать нормально. Из-за этого кислород хуже попадает в кровь, а организму становится труднее.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 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Вредно не только курить самому. Если человек находится рядом с дымом, он тоже вдыхает вредные вещества, а для детей это особенно нежелательно.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выбрать чистый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Полезнее находиться там, где можно дышать спокойно и свободно. На картинке хорошо сравнить светлый, чистый воздух и тёмную дымную среду, чтобы разница была заметна сразу.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тренирует дыхание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бег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играют или бегают, им нужно больше воздуха. Поэтому дыхание становится чаще, а грудная клетка и лёгкие учатся работать активнее.
</a:t>
            </a:r>
            <a:endParaRPr lang="en-US" sz="1260" dirty="0"/>
          </a:p>
        </p:txBody>
      </p:sp>
      <p:sp>
        <p:nvSpPr>
          <p:cNvPr id="10" name="Text 3"/>
          <p:cNvSpPr txBox="1"/>
          <p:nvPr/>
        </p:nvSpPr>
        <p:spPr>
          <a:xfrm>
            <a:off x="3170536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и зарядка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Плавание, зарядка и подвижные занятия помогают телу быть сильнее. Дыхание во время таких упражнений меняется, а потом снова становится спокойным.
</a:t>
            </a:r>
            <a:endParaRPr lang="en-US" sz="1260" dirty="0"/>
          </a:p>
        </p:txBody>
      </p:sp>
      <p:sp>
        <p:nvSpPr>
          <p:cNvPr id="11" name="Text 4"/>
          <p:cNvSpPr txBox="1"/>
          <p:nvPr/>
        </p:nvSpPr>
        <p:spPr>
          <a:xfrm>
            <a:off x="6079453" y="1408280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помогает организму лучше переносить нагрузку. Это естественная тренировка дыхания, которая идёт на пользу и здоровью, и настроению.
</a:t>
            </a:r>
            <a:endParaRPr lang="en-US" sz="12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4650" y="3066545"/>
            <a:ext cx="233700" cy="186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 болеть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помогают не занести микробы в нос и горло. Особенно важно мыть их после улицы, перед едой и после игр, когда пальцы любят всё трогать.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спать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телу отдыхать и набираться сил. Когда ребёнок хорошо спит, ему легче учиться, играть и защищаться от простуды.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Одеваться по погоде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 защищает от холода и переохлаждения. Если не мёрзнуть на улице, организму легче сохранять силы и не заболевать.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аккуратным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трогать лицо грязными руками и беречь себя, микробам труднее попасть туда, где они могут вызвать насморк или боль в горле.
</a:t>
            </a:r>
            <a:endParaRPr lang="en-US" sz="11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чихать и кашлять правильно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локоть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чихание или кашель застали врасплох, повернись в сторону и прикрой рот и нос согнутым локтем. Так капельки не разлетаются далеко и не попадают на окружающих.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Салфетка и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использовать одноразовую салфетку, а потом сразу выбросить её в урну. Это простой способ остановить микробы и не оставить их на парте, игрушках или книгах.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кашля или чихания руки нужно вымыть с мылом. Тогда микробы не перейдут на друзей, дверные ручки и еду, а дыхательные пути будут под надёжной защитой.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взрослый и врач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поднялась высокая температура, появился сильный кашель или больно вдыхать, нужно немедленно сказать взрослому. Самому угадывать причину болезни и откладывать помощь опасно.
</a:t>
            </a:r>
            <a:endParaRPr lang="en-US" sz="1386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 дыханием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 при дыхании, одышка или ощущение, что воздуха не хватает, — серьёзный сигнал. В такой ситуации не играют в героя, а зовут родителей или учителя.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лечись сам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Простуда, ангина, бронхит или аллергия могут начинаться похоже, но лечатся по-разному. Только взрослый и врач подскажут, что делать, и выберут правильную помощь.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Отдыхай и жди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взрослые решают, как помочь, лучше сесть, успокоиться и не бегать. Так организму легче справляться, а дыхание становится ровнее и спокойнее.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Аллергия и дыхание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раздражитель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Пыльца, пыль или шерсть животного попадают в нос и начинают раздражать слизистую. У чувствительного ребёнка появляются чихание и зуд.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чистота и врач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уборка, проветривание и советы врача уменьшают неприятные симптомы. Если всё повторяется часто, взрослым нужно обратиться за помощью.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неудобно дышать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могут слезиться, а нос — заложиться. Иногда из-за этого трудно спокойно вдохнуть и заниматься обычными делами.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комнату воздухом легче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на несколько минут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и вечером комнату полезно проветривать, чтобы в ней не застаивался воздух. Свежий поток помогает дышать свободнее, а учеба и игры идут бодрее. Главное — не сидеть на сквозняке.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стол и пол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уборка убирает пыль, которая любит прятаться на полках, под кроватью и на столе. Когда в комнате чисто, носу и горлу легче работать, а чихать хочется заметно реже.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дыма и сухости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не должно быть табачного дыма и резких запахов. Если воздух слишком сухой, нос и горло пересыхают, поэтому полезно следить за влажностью и ставить воду рядом с батареей.
</a:t>
            </a:r>
            <a:endParaRPr lang="en-US" sz="10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достаточно спит и пьёт воду, слизистые остаются влажными, а горло легче переносит громкую речь, игры и уроки.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режиму дня для младших школьников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часов
</a:t>
            </a:r>
            <a:endParaRPr lang="en-US" sz="6441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в сутки нужно младшему школьнику, чтобы организм успевал восстанавливаться и дыхательные пути меньше уставали.
</a:t>
            </a:r>
            <a:endParaRPr lang="en-US" sz="19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простуде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болезнь обычно развивается от первых симптомов до обращения за помощью.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помощники здоровья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Нос-охранник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словно маленький сторож у входа в организм: он задерживает пыль, согревает воздух и пропускает дальше уже более чистый поток. Работает тихо, но очень старательно.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Лёгкие-труженики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похожи на два мягких мешочка, которые без отдыха наполняются воздухом и отдают в кровь кислород. Они трудятся и во сне, и во время игр.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им помочь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меньше дыма, пыли и микробов, носу и лёгким легче выполнять свою работу. Тогда дыхание остаётся свободным, а человек чувствует себя бодрее.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прогулки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чистое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прогулки лучше подойдёт двор, парк или тихая улица без пыли и мусорных костров. В таком месте свежий воздух действительно помогает, а не раздражает дыхание.
</a:t>
            </a:r>
            <a:endParaRPr lang="en-US" sz="1260" dirty="0"/>
          </a:p>
        </p:txBody>
      </p:sp>
      <p:sp>
        <p:nvSpPr>
          <p:cNvPr id="10" name="Text 3"/>
          <p:cNvSpPr txBox="1"/>
          <p:nvPr/>
        </p:nvSpPr>
        <p:spPr>
          <a:xfrm>
            <a:off x="3170536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Одевайся по погоде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Шапка, шарф и тёплая куртка защищают от холода и сильного ветра. Когда нос и горло не мёрзнут, им легче оставаться здоровыми.
</a:t>
            </a:r>
            <a:endParaRPr lang="en-US" sz="1260" dirty="0"/>
          </a:p>
        </p:txBody>
      </p:sp>
      <p:sp>
        <p:nvSpPr>
          <p:cNvPr id="11" name="Text 4"/>
          <p:cNvSpPr txBox="1"/>
          <p:nvPr/>
        </p:nvSpPr>
        <p:spPr>
          <a:xfrm>
            <a:off x="6079453" y="1408280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стой рядом с дымом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 улице лучше обходить стороной дым от костров, выхлопы машин и резкие запахи. Для лёгких полезен только чистый воздух, а не дымная «ароматерапия».
</a:t>
            </a:r>
            <a:endParaRPr lang="en-US" sz="12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 дыхания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подышать носом и открыть окно на несколько минут. Так в комнате появляется свежий воздух, а организм просыпается.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076075" y="205817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улицы и перед едой полезно мыть руки с мылом. Чистые руки не переносят микробы в нос и горло.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83375" y="291129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 и движения дыхание тренируется, а потом успокаивается. Полезно пить воду и не кричать слишком громко, чтобы не уставало горло.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076075" y="375923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комната должна быть проветрена, а рядом не должно быть дыма. Хороший сон помогает дыхательным путям восстановиться и быть готовыми к новому дню.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помогают нам жить, учиться и радоваться движению. Если дышать носом, беречься от дыма, проветривать комнату и звать взрослого при трудностях, лёгким будет легче работать.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2026-05-26T02:25:31Z</dcterms:created>
  <dcterms:modified xsi:type="dcterms:W3CDTF">2026-05-26T02:25:31Z</dcterms:modified>
</cp:coreProperties>
</file>