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Луны: ближайший спутник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происхождение, строение и влияние Луны на Землю.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3219" y="0"/>
            <a:ext cx="48689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сформировалась около 4,5 млрд лет назад и почти не изменилась под действием атмосферы, воды и тектоники. Поэтому ее поверхность хранит редкие свидетельства древних столкновений, вулканизма и эволюции каменных планет.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как ключ к ранней истории Солнечной системы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1,62 м/с²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сила тяжести на поверхности Луны, и она примерно в шесть раз слабее земной.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гравитация объясняет, почему Луна не удержала плотную атмосферу и сохранила очень разреженную среду.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Sheet; данные о Луне и Земле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телами особенно заметна по массе и гравитации, а также по продолжительности лунных суток, связанной с синхронным вращением.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намного меньше и легче Земли, но ее плотность подтверждает каменно-металлический состав и небольшой размер ядра.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Sheet; справочные астрономические данные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Земли и Луны по основным параметрам
</a:t>
            </a:r>
            <a:endParaRPr lang="en-US" sz="26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Удар, изменивший молодую Землю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наиболее распространенной модели, ранняя Земля столкнулась с телом размером примерно с Марс. Энергия удара расплавила значительную часть вещества и выбросила его в околоземное пространство, где началось новое сборное тело.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 обломков вокруг планеты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Земли сформировалось кольцо горячих обломков и расплава. Частицы быстро сталкивались, дробились и вновь слипались, постепенно превращаясь в компактный спутник, который оставался очень горячим в первые этапы существования.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происхождения в составе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изотопного состава лунных и земных пород поддерживает идею общего источника вещества. Одновременно дефицит летучих соединений указывает, что при формировании Луна пережила сильный нагрев и потерю легких компонентов.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могло возникнуть лунное тело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Луна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наиболее признанной модели гигантского столкновения.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Луны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и тепло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корой располагается силикатная мантия, которая когда-то была значительно горячее. Со временем Луна быстро теряла внутреннее тепло, поэтому ее недра стали менее активными, чем у 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кора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Луны сравнительно тонкая, в среднем около 30–50 км, но ее толщина неодинакова. На обратной стороне она обычно больше, чем на стороне, обращенной к Земле, что важно для понимания ранней истории охлаждения.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узнали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Луны восстановили по сейсмическим данным, измерениям гравитационного поля и анализу привезенных образцов. Эти методы дополняют друг друга и позволяют проверять модели внутреннего строения.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центре, вероятно, находится малое металлическое ядро с железом, никелем и серой. Оно занимает небольшую долю объема, что соответствует общей невысокой средней плотности Луны.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353" y="0"/>
            <a:ext cx="29534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поверхность и основные формы рельефа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Реголит как верхний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Луны покрыта реголитом — смесью пыли, обломков и стекловидных частиц. Этот слой формируется постоянно, потому что микрометеориты дробят породы и перемешивают верхний горизонт.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кратеры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заметных форм рельефа — это кратеры разного размера. Они образовались после столкновений с астероидами и кометами и сохранились очень хорошо из-за слабой эрозии.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Темные равнины, которые называют морями, не связаны с водой. Это древние базальтовые покровы, возникшие после излияния лавы и заполнения крупных впадин.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уступы и трещины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кратеров и морей, на Луне встречаются горные кольца, тектонические уступы и трещины. Эти формы отражают как древние удары, так и локальные деформации коры.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атмосферы и активной водной эрозии поверхность Луны меняется медленно, поэтому следы древних процессов сохраняются особенно долго.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процессы доминируют, а слабое выветривание делает Луну одним из лучших архивов ранней истории Солнечной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лунных миссий и справочных планетологических материалов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лунный рельеф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37689"/>
            <a:ext cx="213008" cy="1704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6188" y="3106289"/>
            <a:ext cx="154422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 экзосфера Луны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плотной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не удерживает оболочку, которая могла бы сохранять тепло, формировать облака или поддерживать жидкую воду. Поэтому ее поверхность напрямую реагирует на солнечное излучение и космическую среду.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Крайне разреженная экзосфера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Луны существует не привычная атмосфера, а очень тонкая экзосфера. В ней обнаружены гелий, неон, аргон, натрий и калий, но частицы почти не сталкиваются друг с другом.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температурные перепады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отсутствия плотного газа поверхность быстро нагревается днем и столь же быстро остывает ночью. Тепло почти не задерживается, поэтому контраст температур становится экстремальным.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для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условия усиливают сохранность древних следов, но делают среду крайне суровой для техники и человека. Любая экспедиция должна учитывать вакуум, радиацию и сильные перепады температуры.
</a:t>
            </a:r>
            <a:endParaRPr lang="en-US" sz="12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463395"/>
            <a:ext cx="4037700" cy="967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на Луне сильно меняется в зависимости от освещённости и положения участка поверхности. Особенно холодны постоянно затенённые полярные кратеры.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атмосферы лишает Луну тепловой «защиты», поэтому днём она быстро нагревается, а ночью столь же быстро остывает.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орбитальных миссий и лунных измерений температуры поверхности; справочные астрономические данные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условия на Луне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тени Луны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в вечной темноте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глубине постоянно затенённых полярных кратеров солнечный свет почти не достигает поверхности, поэтому лёд может сохраняться очень долго. Такие участки стали важнейшей целью для наблюдений: они помогают понять, как вода появляется и удерживается на Луне.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далёких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лёд мог попасть сюда вместе с кометами и астероидами, а часть воды могла возникнуть прямо на поверхности. Под действием солнечного ветра и космических частиц формируются молекулы, которые затем накапливаются в холодных ловушках.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пород фиксируют разные этапы истории Луны: раннее плавление, застывание коры и постоянную переработку поверхности ударами микрометеоритов.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базальтов и реголита показывает, что поверхность Луны формировалась не только вулканизмом, но и длительной ударной обработкой.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образцам лунного грунта и результатам дистанционного зондирования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лунных пород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Луна остаётся геологически малоподвижной: древние кратеры и лавовые равнины сохраняются почти без переработки, превращая её в природный архив.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4,5 млрд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формирования Луна быстро теряла внутреннее тепло. Из-за небольших размеров её недра остывали значительно быстрее, чем у 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геологическая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миллиарды лет на Луне шли вулканические излияния, образовавшие лунные моря. Однако без тектоники плит поверхность почти не обновлялась.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Луна стала геологически «тихой»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Синхронное вращение и лунные фазы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меняется вид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связаны не с тенью Земли, а с тем, как освещённая Солнцем часть лунного диска поворачивается к нам. Чем больше видимая освещённая область, тем ярче фаза.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обращается вокруг Земли примерно за 27,3 суток и за то же время делает один оборот вокруг своей оси. Поэтому наблюдатель с Земли всегда видит почти одну и ту же её сторону.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астрономии обычно выделяют новолуние, первую четверть, полнолуние и последнюю четверть. Между ними находятся промежуточные формы — серпы и выпуклые фазы.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невооружённым глазом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фазы легко отслеживать без приборов, поэтому они служат наглядным примером движения небесных тел и геометрии освещения в системе Земля—Луна—Солнце.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новолуния к следующему циклу фаз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смены фаз определяется положением Луны относительно Земли и Солнца в ходе её орбитального движения.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Приливы, затмения и влияние Луны на Землю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Лунное притяжение вызывает регулярные приливы и отливы, особенно заметные в океанах и морях. При этом эффект зависит не только от расстояния, но и от взаимного положения Земли, Луны и Солнца.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вращения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Приливные силы постепенно тормозят вращение нашей планеты. Это очень медленный процесс, но в геологическом масштабе он приводит к увеличению длины суток.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затмений
</a:t>
            </a:r>
            <a:pPr algn="l" indent="0" marL="0">
              <a:lnSpc>
                <a:spcPct val="100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и лунные затмения возникают, когда Земля, Луна и Солнце выстраиваются почти в одну линию. Такое положение возможно только вблизи узлов лунной орбиты.
</a:t>
            </a:r>
            <a:endParaRPr lang="en-US" sz="1194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оси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помогает удерживать наклон земной оси в относительно устойчивых пределах. Благодаря этому климат Земли остаётся более предсказуемым, чем был бы без крупного спутника.
</a:t>
            </a:r>
            <a:endParaRPr lang="en-US" sz="11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Луны началось с автоматических станций и постепенно перешло к точному картографированию, поиску воды и подготовке новых долгосрочных миссий.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показывает переход от первых разведывательных полётов к более сложным научным и прикладным программам.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лунных программ СССР, NASA, ESA, ISRO и CNSA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освоения Луны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миссии по-своему расширили знания о Луне: от первых образцов грунта до поиска воды и детального картографирования полюсов.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миссий превратила Луну в одну из самых подробно изученных планетных поверхностей Солнечной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миссий Apollo, Lunar Reconnaissance Orbiter и LCROSS; сводные материалы по результатам лунных исследований
</a:t>
            </a:r>
            <a:endParaRPr lang="en-US" sz="1192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по данным лунных миссий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 — архив ранней Солнечной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хранит следы своего рождения, ударной истории и древнего вулканизма. Её изучение помогает понять эволюцию Земли и других каменных планет, а также оценить будущие возможности освоения внеземных ресурсов.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2026-05-31T19:34:25Z</dcterms:created>
  <dcterms:modified xsi:type="dcterms:W3CDTF">2026-05-31T19:34:25Z</dcterms:modified>
</cp:coreProperties>
</file>