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обмен веществ растений: основные понятия и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жизнедеятельности растений, обеспечивающие их рост и энергию.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дыхания растений началось в XVIII веке, благодаря ученым Пристли и Ингенхаузу. Эти знания важны для понимания энергетического обмена и подготовки к биологии и экологии.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учебный контекст изучения дыхания растений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растений — это процесс поглощения кислорода и выделения углекислого газа клетками для получения энергии.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расщепляются, образуется энергия для поддержания жизненных функций и процессов роста.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постоянно во всех частях растения, даже ночью, обеспечивая непрерывность жизнедеятельности.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дыхание у растений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 органы, участвующие в дыхании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дыхания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в митохондриях каждой клетки. Особенно активно в растущих зонах и молодых тканях, где идет интенсивный обмен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структуры для газообмена — устьица на листьях, чечевички на стеблях и эпидермис корней, обеспечивающие поступление кислорода и выход углекислого газа.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постоянный процесс, при котором клетки потребляют кислород, а фотосинтез — только при наличии света, синтезирует органические вещества.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между дыханием и фотосинтезом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высвобождает энергию, фотосинтез её запасает, превращая углекислый газ и воду в сахар и кислород.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растения питательными веществами, нужными для дыхания и роста.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дыхания, фотосинтез уменьшает количество CO₂ в атмосфере, поддерживая баланс газов.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состоят из двух замыкающих клеток, регулирующих открытие и закрытие, что обеспечивает контроль газообмена и водоиспарения.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кислород поступает внутрь, а углекислый газ выводится наружу, их количество варьируется в зависимости от вида и среды обитания.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Устьица, их строение и значение для газообмена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поглощение воды и минералов корнями для поддержания жизни и роста организма.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растения синтезируются органические соединения, такие как глюкоза и крахмал, необходимые для энергетического обмена.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транспорт и разложение этих веществ, что обеспечивает питание и обновление клеток.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растений: определение и суть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обмена веществ в растении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веществ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впитывают воду и минеральные соли из почвы, обеспечивая растение необходимыми компонентами.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воды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и растворённые солевые вещества от корней ко всем частям растения.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органики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транспортирует продукты фотосинтеза, например глюкозу, от листьев к остальным органам.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 клетках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синтезируются и разлагаются, выделяя энергию и способствуя развитию растения.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дыхания достигает максимума ночью, когда фотосинтез отсутствует, снижается в дневные часы.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дыхание активируется при отсутствии света для поддержания жизнедеятельности.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биологических процессов,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интенсивности дыхания растений в течение суток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получают кислород через воздушные пространства в почве, что необходимо для их дыхания и нормального функционирования.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 задерживает рост корней и может привести к увяданию и гибели растения.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обладают специальными воздушными тканями, позволяющими дышать в насыщенной водой среде.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играют важную роль в газообмене и поддержании общего метаболизма всего растения.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корней в процессах дыхания растений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797761"/>
            <a:ext cx="3832800" cy="19671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дыхания растений и животных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отличия и сходства в процессах дыхания у растений и животных, что помогает понять особенности их физиологии.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растений и животных схоже по основным функциям, однако отличается по структурам и интенсивности в зависимости от организма.
</a:t>
            </a:r>
            <a:endParaRPr lang="en-US" sz="1177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по физиологии растений и животных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существенно влияет на скорость дыхания растений: при повышении до 25–30°C процессы ускоряются, а при понижении замедляются, что отражается на жизнедеятельности.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 влияет на аэрацию: высокая влажность снижает доступ кислорода к корням, что ограничивает дыхание и может вызывать стресс у растения.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напрямую не влияет на дыхание, но может менять интенсивность фотосинтеза, косвенно воздействуя на обмен веществ и газообмен.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факторов окружающей среды на дыхание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использование аденозинтрифосфата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синтезируется в митохондриях во время дыхания, аккумулируя энергию. Расщепляясь, он высвобождает энергию, необходимую для разнообразных биохимических реакций и функционирования растения.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в жизни растительной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универсальным источником энергии для клеток, поддерживая процессы роста и восстановления. Он необходим для синтеза белков, движения веществ и передачи сигналов внутри клетки.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ключ к энергетике клетки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происходит с участием кислорода, обеспечивая максимальную выработку энергии и является основным у большинства растений.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Анаэробное дыхание протекает без кислорода и встречается у некоторых водных и болотных растений при дефиците кислорода, сопровождаясь образованием молочной кислоты и спиртов.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менее эффективен по запасу энергии и часто приводит к накоплению токсичных продуктов, ограничивая рост и развитие растения.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дыхания: аэробное и анаэробное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дыхания растений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кислорода и превращение веществ в клетках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дыхания растений составляет 25–30°C, выше или ниже которой процесс замедляется из-за клеточных повреждений.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напрямую влияет на активность дыхательных ферментов, ограничивая жизнедеятельность при экстремумах.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 растений, 2022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скорость дыхания растений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7094" y="14435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031" y="1443500"/>
            <a:ext cx="301388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Замедленный метаболизм помогает снизить расход воды, что критично в засушливых условиях и способствует выживанию в экстремальной среде.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обмен веществ весной и летом обеспечивает интенсивный рост и развитие; в холодное время метаболизм заметно замедляется.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фотосинтез проходят практически одновременно, что связано с особенностями водной среды и постоянным доступом к свету и растворённым веществам.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обмене веществ у различных растений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эксперимент по демонстрации дыхания растений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стеклянным колпаком растение выделяет углекислый газ, который вызывает помутнение известковой воды — наглядное подтверждение дыхания в темноте.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включении света растение начинает поглощать CO₂ для фотосинтеза, что ведёт к обратному изменению в известковой воде, демонстрируя смену процессов.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 поддерживает баланс кислорода в атмосфере, благодаря чему окружающая среда остаётся жизнеспособной для человека и животных.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способствует формированию плодородной почвы и устойчивой структуры экосистем, влияя на продуктивность сельского хозяйства.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ключевую роль в предотвращении климатических изменений, регулируя уровень углекислого газа в атмосфере.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и обмена веществ для человека и природы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обмен веществ — фундаментальные процессы, обеспечивающие рост и поддержание жизни растений, а также баланс экосистем, что является залогом существования всех живых организмов.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дыхания и обмена веществ в жизни растений и планеты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2026-05-08T13:53:11Z</dcterms:created>
  <dcterms:modified xsi:type="dcterms:W3CDTF">2026-05-08T13:53:11Z</dcterms:modified>
</cp:coreProperties>
</file>