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мембрана: строение, функции и значение для клетки
</a:t>
            </a:r>
            <a:endParaRPr lang="en-US" sz="2626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граница клетки и её активный регулятор.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есть у всех живых клеток, хотя её толщина измеряется лишь несколькими нанометрами. Мембрана не просто отделяет внутреннюю среду от внешней: она управляет обменом, восприятием сигналов и поддержанием клеточного равновесия.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цитоплазматическая мембрана — ключевая структура клетки
</a:t>
            </a:r>
            <a:endParaRPr lang="en-US" sz="216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цитоплазматической мембраны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формируют двойной слой, который создаёт основу мембраны и определяет её полупроницаемость. Такая организация делает возможным отделение водной среды клетки от внешнего окружения.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Фосфолипидная основа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и периферические белки встроены в мембрану или связаны с её поверхностью. Они обеспечивают перенос веществ, распознавание сигналов, ферментативные реакции и взаимодействие с цитоскелетом.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входят в состав гликолипидов и гликопротеинов и чаще расположены на наружной стороне мембраны. Они участвуют в распознавании клеток, межклеточном взаимодействии и формировании защитного слоя.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цепи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холестерин помогает поддерживать оптимальную текучесть мембраны. Он препятствует её чрезмерной подвижности при повышении температуры и повышает устойчивость структуры.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холестерина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преобладающие компоненты, но и вещества, которые задают свойства мембраны, даже занимая меньшую долю.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 белки составляют основную массу мембраны, а углеводы и холестерин определяют её специальные свойства.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строения плазматической мембраны; условные доли для наглядности.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мембраны и их роль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 и текучесть мембраны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Гидрофильные головки фосфолипидов обращены к воде, а гидрофобные хвосты спрятаны внутрь слоя. Такое расположение создаёт устойчивый барьер для многих растворённых веществ.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молекул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текучесть влияют температура, состав жирных кислот и содержание холестерина. Чем больше ненасыщенных хвостов, тем подвижнее слой; холестерин, наоборот, стабилизирует его.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текучести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 часть белков способны перемещаться в пределах мембраны, из-за чего она сохраняет гибкость. Это важно для роста клетки, транспорта и образования пузырьков.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Текучесть слоя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Бислой свободно не пропускает большинство полярных молекул и ионов. Поэтому мембрана действует как избирательный фильтр, который защищает клетку и одновременно допускает нужные обменные процессы.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Полупроницаемость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 и их функции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переносчики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белки проходят через мембрану и образуют каналы или переносчики. Через них клетка получает воду, ионы, сахара и другие вещества, которые не могут пройти через липидный слой самостоятельно.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клеток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 участвуют в прикреплении клеток друг к другу и в распознавании «своих» и «чужих» структур. Это особенно важно для тканей и иммунных процессов.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сигнала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воспринимают гормоны, медиаторы и другие сигнальные молекулы. После связывания они меняют форму и запускают цепь реакций внутри клетки.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связь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белки расположены на поверхности мембраны и соединяют её с цитоскелетом. Благодаря этому клетка сохраняет форму, выдерживает механические нагрузки и может изменять очертания.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переноса веществ через мембрану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способу перемещения веществ и затратам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и осмос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диффузия идёт без затрат энергии, если молекулы малы и неполярны. Так через мембрану проходят кислород и углекислый газ, выравнивая концентрацию по обе стороны.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перенос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 — это движение воды через полупроницаемую мембрану в сторону большей концентрации растворённых веществ. Он помогает клетке удерживать нужный водный баланс.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осмос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растительных клеток осмос создаёт тургор — внутреннее давление, которое поддерживает упругость тканей. Без него стебли и листья быстро теряют форму.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растений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изменение концентрации раствора может вызывать набухание или сморщивание. Вода часто проходит через аквапорины — специальные белковые каналы мембраны.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животных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 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поддерживает электрический потенциал клетки, помогает передавать нервные импульсы и создаёт условия для вторичного транспорта веществ.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за один цикл натрий-калиевый насос перемещает ионы через мембрану.
</a:t>
            </a:r>
            <a:endParaRPr lang="en-US" sz="126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описание работы Na⁺/K⁺-насоса.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144" y="2477750"/>
            <a:ext cx="237881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способы переноса отличаются по энергии, направлению движения и типичным веществам.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идёт по градиенту без затрат энергии, а активный и везикулярный позволяют клетке контролировать перенос и перемещать крупные вещества.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«Клетка».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переноса через мембрану
</a:t>
            </a:r>
            <a:endParaRPr lang="en-US" sz="25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находит свой рецептор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сигнала подходит к определённому рецептору на поверхности клетки, как ключ к замку. После связывания белок меняет форму и передаёт команду внутрь клетки, где запускаются нужные реакции и изменяется её работа.
</a:t>
            </a:r>
            <a:endParaRPr lang="en-US" sz="1185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клетки начинается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работает, например, рецептор инсулина: он помогает клетке «услышать» сигнал о поступлении глюкозы. Аналогично рецепторы адреналина включают быстрый ответ на стресс, когда клетке требуется немедленная перестройка обмена веществ.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снаружи — ответ внутри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узнаёт «своих»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образует на поверхности клетки углеводный слой, который защищает мембрану от механических и химических воздействий и помогает сохранять её целостность.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совместимость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углеводных структурах мембраны важны для иммунных реакций. Наиболее известный пример — антигены системы ABO на поверхности эритроцитов.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и 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способствует межклеточному сцеплению и стабильности тканей. Благодаря ему клетки удерживаются в нужном положении и эффективнее взаимодействуют друг с другом.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цепи действуют как «ярлыки» на поверхности клетки. По ним клетки отличают собственные структуры от чужих и выстраивают точные межклеточные контакты.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Проницаемость зависит не только от размера молекул, но и от их заряда и полярности. Белки-переносчики и каналы резко повышают скорость прохождения отдельных веществ.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пропускает одни соединения свободно, а другие — только через белки, поэтому она сохраняет устойчивость внутренней среды клетки.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качественные оценки проницаемости мембраны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 мембраны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крупного вещества через мембрану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Отделение пузырька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захвата пузырёк отделяется от плазматической мембраны и оказывается внутри клетки. Этот этап требует участия специальных белков, которые помогают мембране быстро и точно замкнуться.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Захват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эндоцитозе участок мембраны впячивается и обволакивает частицу или каплю жидкости. Так клетка может поглощать крупные объекты, которые не проходят через каналы и переносчики.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Выделение наружу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экзоцитозе пузырёк сливается с мембраной и выбрасывает содержимое наружу. Так клетка выделяет гормоны, ферменты и нейромедиаторы, обеспечивая связь с другими клетками.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Внутриклеточная доставка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пузырёк перемещается по элементам цитоскелета к эндосоме или лизосоме. Здесь содержимое сортируется: часть веществ используется клеткой, а часть подлежит расщеплению.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и работает мембранный пузырёк
</a:t>
            </a:r>
            <a:endParaRPr lang="en-US" sz="225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эндоцитоза и экзоцитоза, основанная на школьном курсе клеточной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мембрана задаёт форму и движение клетки
</a:t>
            </a:r>
            <a:endParaRPr lang="en-US" sz="2449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 связывают плазматическую мембрану с цитоскелетом и делают клетку механически устойчивой. Благодаря этому оболочка сохраняет форму и выдерживает изменения давления.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оболочки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эритроцитов связь мембраны с внутренним каркасом особенно важна: она помогает поддерживать характерную форму клетки и её гибкость при прохождении через узкие сосуды.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 прочность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эпителиальных клетках кишечника мембрана и цитоскелет образуют микроворсинки, которые увеличивают площадь поверхности. Это усиливает всасывание питательных веществ и воды.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кишечника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миграции к очагу воспаления лейкоциты быстро меняют форму. Связь мембраны с цитоскелетом позволяет им вытягиваться, сокращаться и проходить через ткани.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лейкоцитов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клеток плазматическая мембрана построена по одному плану: липидный бислой с белками. Этот принцип сохраняется и у растений, и у бактерий.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плазматическая мембрана тоже окружена стенкой, но уже из муреина. При этом её состав и набор белков приспособлены к особенностям обмена бактерии.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от мембраны находится клеточная стенка из целлюлозы. Она придаёт прочность, но не отменяет роли мембраны в транспорте веществ и передаче сигналов.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мембрана у разных организмов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структура может быть причиной разных нарушений: от сбоя ионных каналов до дефектов рецепторов и изменения формы клеток.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мембрана работает неправильно, страдают транспорт, распознавание и устойчивость клетки, а затем возникают клинические проявления болезни.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примеры наследственных и микробиологических нарушений мембран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мембран и связанные с ними заболевания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Мишени для 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лекарства действуют через мембранные белки, поскольку именно они запускают транспорт и сигнальные пути. Понимание их строения помогает создавать более точные препараты.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Липосомы и 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Липосомы используют как носители для лекарств: они помогают доставлять вещество к нужным клеткам и уменьшают нежелательное воздействие на здоровые ткани.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вирусов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мембраны помогает понять, как вирусы распознают клетку и проникают внутрь. Это важно для разработки противовирусных стратегий и профилактики инфекций.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тесты основаны на взаимодействии молекул с мембранными структурами. Такие методы позволяют выявлять антигены, рецепторы и другие признаки клеток в анализах.
</a:t>
            </a:r>
            <a:endParaRPr lang="en-US" sz="1233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знание о мембране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 — не граница, а активный участник жизни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 не просто отделяет клетку от среды: она регулирует обмен, воспринимает сигналы, защищает и поддерживает гомеостаз, а её нарушения отражаются на работе всего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2026-06-01T20:39:46Z</dcterms:created>
  <dcterms:modified xsi:type="dcterms:W3CDTF">2026-06-01T20:39:46Z</dcterms:modified>
</cp:coreProperties>
</file>