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древнерусской воинской повести: подвиг во имя Родины и жизни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древнерусской повести к литературе XX века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литературе: почему это важно?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герой отвечает не только за себя, но и за Родину, близких и будущее. На примере древнерусских и военных произведений видно, что смелость, долг и человечность остаются главными ценностями.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подвига в разных эпохах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важны верность долгу, готовность к самопожертвованию и стойкость перед опасностью. Именно эти качества делают поступок по-настоящему героическим и значимым для других.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добавляет ещё один смысл: подвиг нужен не только для победы, но и для сохранения жизни, мира и надежды на будущее.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литературе всегда связан с защитой родной земли и тех, кто рядом. Герой действует не ради личной выгоды, а ради людей, которых считает своей ответственностью.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как исток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как испытание для Русской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князя Игоря в «Слове о полку Игореве» показан как событие, затрагивающее всю Русь. Это не только военное действие, но и проверка ответственности правителя перед землёй и людьми.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скорбь и призыв к единству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образы текста — Ярославна, Русская земля, плач о поражении и мысль о необходимости единства князей. Так древний памятник соединяет героизм, боль и заботу о судьбе страны.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героической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помогают увидеть, что подвиг в литературе всегда связан и с чувством ответственности, и с личной болью героя.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Родина и жертвенность: именно они объединяют древнерусский памятник и произведения о войне XX 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«Слово о полку Игореве», «Василий Тёркин», «Судьба человека», «А зори здесь тихие…»
</a:t>
            </a:r>
            <a:endParaRPr lang="en-US" sz="6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06692"/>
            <a:ext cx="357600" cy="369135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в литературе XX века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уже не обязательно князь или богатырь. Это может быть солдат, отец семьи или командир, которого отличают не происхождение, а нравственный выбор и внутренняя сила.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боится, устает, скучает по дому и переживает за близких. Но именно умение не сломаться делает его поступок особенно убедительным и близким школьнику.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литературе XX века всегда связан с решением: спасти, не бросить, защитить, выдержать. Герой выбирает не удобство, а ответственность перед другими.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понимается шире, чем сила в бою. Оно включает терпение, доброту, выдержку и способность сохранить достоинство даже в самых тяжёлых обстоятельствах.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человеком, даже когда вокруг война и потери. Эта черта особенно важна, потому что показывает: подвиг начинается с уважения к жизни.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 и образ солдата-победителя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Солдат, который умеет поддержать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не кажется необыкновенным, но рядом с ним становится легче переносить фронтовые трудности. Он говорит просто, шутит вовремя и умеет поднять настроение товарищам, когда всем тяжело. В этом и проявляется его сила.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смелость и народный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Твардовского похож на обычного бойца, которого можно представить у костра или на коротком привале. В нём соединяются храбрость, находчивость и живая народная речь, поэтому образ звучит особенно близко и понятно.
</a:t>
            </a:r>
            <a:endParaRPr lang="en-US" sz="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древнерусской и военной литературы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герои разных эпох по-разному выглядят, но служат одной цели — защите Родины и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меняется по форме, но его смысл остаётся общим: служение Родине, людям и нравственному долгу.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в произведениях «Слово о полку Игореве», «Василий Тёркин», «Судьба человека»
</a:t>
            </a:r>
            <a:endParaRPr lang="en-US" sz="6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Шолохов: подвиг человеческой стойкости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Потеряв семью, он не замыкается в горе. Соколов сохраняет способность жить дальше и не позволяет страданию разрушить его человеческое достоинство.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он принимает Ваню как родного сына. Этот поступок становится знаком доброты, ответственности и душевного тепла, которое сильнее беды.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проходит войну, плен и тяжёлые потери, но не ожесточается. Его поведение показывает, что сила человека может проявляться в терпении и внутренней собранности.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Соколова не связан с громкой победой. Он состоит в том, что человек остаётся человеком, несмотря на войну, утраты и одиночество.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героя от древности к XX веку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герой становится всё ближе к обычному человеку и сложнее по внутреннему миру.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рост связан с психологической глубиной: литература XX века особенно внимательно показывает переживания и нравственный выбор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сравнения образов в древнерусской воинской повести и произведениях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Васильев: подвиг девушек на войне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тревога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девушек-зенитчиц и старшина Васков оказываются вдали от привычной жизни, среди лесов и тишины, где каждая ошибка может стоить слишком дорого. Их путь проходит через страх, усталость и тяжелый выбор, но рядом с опасностью особенно ясно видны смелость и взаимная поддержка.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война отнимает молодость
</a:t>
            </a:r>
            <a:pPr algn="l" indent="0" marL="0">
              <a:lnSpc>
                <a:spcPct val="115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Васильева фронт показан не как место славы, а как испытание, которое ломает мечты о будущем. Юные героини должны взрослеть слишком быстро, а суровое небо и тревожный лес становятся фоном для их внутренней силы и трагической ответственности.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с тяжелой ценой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Старшина Васков отвечает за девушек как за самых близких людей, а потому его долг становится не только военным, но и человеческим. В финале особенно остро чувствуется мысль: подвиг на войне связан не только с победой, но и с памятью о тех, кто не вернулся.
</a:t>
            </a:r>
            <a:endParaRPr lang="en-US" sz="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литературе о войне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мирной жизни к подвигу и его последствиям в произведениях о войне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подвиг связан с жизнью, а не только с боем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XX века напоминает: главное в подвиге — не разрушение, а защита людей, которые ждут дома, работают, учатся и мечтают о мирном будущем.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рискует собой, чтобы сохранить семью, товарищей, деревню или город. Поэтому его смелость измеряется не жестокостью, а готовностью уберечь чужую жизнь.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важный вывод: настоящий подвиг начинается там, где человек ставит долг, совесть и заботу о других выше собственного страха.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образ подвига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приемов помогает увидеть, как разные авторы по-своему раскрывают ценность подвига.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приемы ведут к одному смыслу: подвиг имеет высокую нравственную цену и связан с сохранением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и произведения XX века: «Слово о полку Игореве», А. Твардовский, М. Шолохов, Б. Васильев
</a:t>
            </a:r>
            <a:endParaRPr lang="en-US" sz="5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павших в литературе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гибель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совершает поступок, который спасает других, но нередко сам не возвращается с войны. Так возникает первая и самая острая связь между подвигом и памятью.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живых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погибших говорят товарищи, командиры, родные и автор. Слово сохраняет их лица, голоса и поступки, не позволяя им исчезнуть из истории.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павших становится нравственным долгом следующих поколений. Читатель понимает: уважение к их жертве помогает беречь мирную жизнь.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важны для героя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силу характера, но и нравственную основу подвига, без которой невозможно служение людям.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верность и товарищество: герой военной литературы отвечает не только за себя, но и за других.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героев в произведениях о войне: «Слово о полку Игореве», «Василий Тёркин», «Судьба человека», «А зори здесь тихие…»
</a:t>
            </a:r>
            <a:endParaRPr lang="en-US" sz="5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подросткам понять знакомые жизненные ситуации: поддержать слабого, не предать товарища, не уйти от ответственности. На таком фоне история войны становится личной и понятной.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книги соединяют события страны и чувства отдельного человека. Поэтому они учат не только помнить прошлое, но и выбирать честность, сострадание и смелость в повседневной жизни.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военные книги читают и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выводы по теме подвига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воинская повесть и литература XX века по-разному рассказывают о герое, но оба раза он защищает землю, людей и общее будущее страны.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войне особенно важны верность, сострадание и внутренняя стойкость: подвиг здесь измеряется не только победой, но и сохранением человечности.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настоящий герой думает не о славе, а о жизни других, и именно поэтому его поступок становится нравственным примером для каждого.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темы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произведения раскрывают подвиг через разные образы и идеи.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по-разному показывают подвиг, но объединяются темой долга, ответственности и памяти о людях, защитивших Родину.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о подвиге и войне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подвиг во имя Родины и жизни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древнерусской повести до военной прозы XX века подвиг остается служением Родине и людям. Литература убеждает: мужество, верность и сострадание важны не меньше победы в бою.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2026-05-22T11:12:03Z</dcterms:created>
  <dcterms:modified xsi:type="dcterms:W3CDTF">2026-05-22T11:12:03Z</dcterms:modified>
</cp:coreProperties>
</file>