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Americans: Авраам Линкольн и Мартин Лютер Кинг-младший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символа свободы, равенства и смелости в истории США.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на уроке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Линкольна и Кинга помогает учить базовую лексику о людях, профессиях, правах и свободе. Их имена часто встречаются в учебных текстах, заданиях на чтение и перевод, поэтому тема понятна и полезна школьникам.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Линкольн: основные факты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Линкольн родился в 1809 году в бедной семье. Детство было трудным, поэтому он рано привык к работе и ответственности, а знания получал в основном самостоятельно.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много читал, занимался самообразованием и позже стал юристом. Его пример показывает, что упорство и труд помогают добиться цели даже без богатства и хороших условий.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карьера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1860 году он был избран 16-м президентом США. На этом посту Линкольн должен был принимать сложные решения и вести страну через один из самых тяжёлых периодов её истории.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Линкольна хорошо иллюстрирует английские слова perseverance, hard work и leadership. Эти понятия легко связать с примерами из его жизни и запомнить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и Гражданская война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1861 по 1865 год Линкольн руководил страной во время Гражданской войны в США. Ему приходилось сохранять единство государства и принимать решения в условиях сильного внутреннего конфликта.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Прокламация об освобождении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1863 году он подписал Proclamation of Emancipation. Этот документ стал важным шагом к отмене рабства и показал, что вопрос свободы стал частью государственной политики.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Линкольна изменили ход американской истории. Его имя связано не только с победой в войне, но и с идеей единой страны, где закон должен защищать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Авраама Линкольна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путь от рождения в бедной семье привёл Линкольна к высшей государственной должности.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сосредоточены в короткий исторический период, когда его влияние на страну стало особенно заметным.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1809, 1860, 1863, 1865.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его достижения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удержал США как единое государство в годы тяжёлой войны. Это сделало слово union одним из ключевых при описании его роли.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поддержал решения, которые изменили государственные правила. Для урока английского здесь особенно важны слова law и nation, связанные с работой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Подписанная им прокламация об освобождении рабов стала важным шагом к свободе для многих людей. Это помогает понять слово freedom в историческом контексте.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Линкольна показывает, что самообразование, труд и настойчивость могут привести к большим результатам. Такой пример легко связать с лексикой hard work и leadership.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Кинг-младший: основные факты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Кинг-младший родился в 1929 году в Атланте. Он вырос в образованной семье и с детства слышал о важности веры, уважения и ответственности перед людьми.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Пастор и лидер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Кинг стал пастором и одним из главных лидеров движения за гражданские права. Он говорил о необходимости равных возможностей для всех жителей страны, независимо от цвета кожи.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Кинг выбирал ненасильственные методы борьбы. Его позиция показывает, что слова, убеждение и спокойные действия могут быть сильнее конфликта и агрессии.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биографии особенно важны выражения nonviolence, rights, peace и equality. Они помогают ученикам понять, как английский язык связан с идеями справедливости.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«I Have a Dream»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171175" y="1702425"/>
            <a:ext cx="47112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на Вашингтон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1963 году Кинг выступил перед огромной аудиторией на Марше на Вашингтон. Его слушали более 250 тысяч человек, собравшихся у Мемориала Линкольна.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171200" y="3109650"/>
            <a:ext cx="47112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«I Have a Dream» стала символом надежды и борьбы за равные права. Её часто изучают на уроках английского из-за ясных слов и сильной идеи.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американцев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чем Линкольн и Кинг похожи и чем отличаются по времени, роли и результатам.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лидера боролись с несправедливостью, но в разных исторических условиях: один — во время войны, другой — через мирные протесты.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биографии Линкольна и Кинга.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права людей в США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рабства к расширению гражданских прав.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представить масштаб события, сделавшего фразу «I have a dream» всемирно известной.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Марше на Вашингтон, 1963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тысяч
</a:t>
            </a:r>
            <a:endParaRPr lang="en-US" sz="6863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собрались на Марше на Вашингтон, где прозвучала знаменитая речь Мартина Лютера Кинга-младшего.
</a:t>
            </a:r>
            <a:endParaRPr lang="en-US" sz="22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слова стали известными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речи легко запоминаются и подходят для чтения вслух. Их продолжают цитировать на уроках, в книгах и в публичных выступлениях.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этим словам придают ясность, связь с важными событиями и их постоянное присутствие в учебной культуре.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презентации; факт о 250 тысячах участников Марша на Вашингтон
</a:t>
            </a:r>
            <a:endParaRPr lang="en-US" sz="7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с которыми они сталкивались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под давлением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Гражданской войны Линкольн принимал решения, которые вызывали споры даже среди его сторонников. Ему приходилось сохранять страну и одновременно отвечать на критику за жёсткие меры.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Кинг и сопротивление переменам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Мартина Лютера Кинга-младшего арестовывали, а его идеи о равных правах поддерживали не все. Он выступал в условиях напряжённости, где мирный протест часто встречал непонимание и враждебность.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цена лидерства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политика работали в эпохи, когда вопрос прав человека разделял общество. Их путь показывает, что борьба за справедливость требует терпения, смелости и готовности к трудным решениям.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помнят сегодня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в центре памяти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Авраама Линкольна можно увидеть на 5-долларовой купюре США и в Мемориале Линкольна в Вашингтоне. Эти места напоминают о президенте, который сохранил единство страны и стал символом решимости.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посвящённый Кингу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есть Martin Luther King Jr. Day — национальный праздник в честь борца за гражданские права. Он был утверждён в 1983 году и впервые отмечался как официальный праздник в 1986 году.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урока: English vocabulary from the topic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 помогают связать историю США с базовой английской лексикой.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не только исторический контекст, но и набор частотных слов, полезных для чтения, перевода и устной речи.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значения из материала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Линкольна и Кинга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несправедливости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лидера выступали против системы, которую считали несправедливой. Линкольн боролся за сохранение страны и отмену рабства, а Кинг — за равные гражданские права.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Линкольн, ни Кинг не полагались только на власть или силу. Они убеждали людей речами, обращениями и публичными выступлениями, которые помогали менять мнение 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имена стали символами courage, hope и equality. Поэтому их биографии часто включают в школьные тексты: они учат, как один человек может повлиять на историю.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их имена и образы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образы живут не только в истории, но и в городской среде, в школьных кабинетах и в общественных местах памяти.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имена Линкольна и Кинга встречаются там, где формируется знание и коллективная память: в образовании и памятных местах.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настойчиво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Линкольна и Кинга показывают, что успех требует постоянной работы, терпения и готовности учиться даже в трудных обстоятельствах.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напоминали, что справедливость начинается с уважения к человеку. Это помогает детям лучше понимать правила общения и ценность достоинства.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убедительно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меняли общество словами, а не силой. Для ученика это пример того, как ясно выражать мысль, слушать других и защищать позицию.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Верить в 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биографии учат, что даже один человек может повлиять на страну. Важно сохранять надежду, действовать честно и не сдаваться перед трудностями.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тема школьника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американца — две эпохи, одна идея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Президент, который удержал страну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Линкольн вошёл в историю как лидер времён тяжелейшего кризиса. Его решения помогли США сохранить единство, а его имя стало связано со свободой и законом. Сегодня его портрет узнают на купюре, а мемориал в Вашингтоне остаётся местом памяти.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равных прав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Кинг-младший стал символом мирной борьбы за гражданские права. Его речь «I Have a Dream» прозвучала перед огромной толпой и превратилась в знак надежды. Мемориальные места, посвящённые Кингу, напоминают о силе мирного протеста.
</a:t>
            </a:r>
            <a:endParaRPr lang="en-US" sz="13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говорить и действовать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и Кинг показывают, что смелость, настойчивость и сильные слова способны менять историю. Их пример помогает учить английский язык и понимать ценность свободы, равенства и 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2026-05-31T03:11:43Z</dcterms:created>
  <dcterms:modified xsi:type="dcterms:W3CDTF">2026-05-31T03:11:43Z</dcterms:modified>
</cp:coreProperties>
</file>