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Мерка. Единичный отрезок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измерять длину точно, понятно и без путаницы.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есть у карандаша, книги, парты и даже у дорожки во дворе. Чтобы сравнивать предметы честно, нужна одна общая мерка, а не догадки на глаз.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длина встречается каждый день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математике часто берут отрезок, заранее выбранный за единицу. Такой отрезок удобно считать и использовать на рисунках.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Мерка — это предмет или отрезок, с помощью которого измеряют длину. Она помогает сравнивать разные отрезки одинаковым способом.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хорошей мерки вся длина должна быть одинаковой. Если она где-то растянулась или сжалась, измерение станет неправильным и запутает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мерка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обычно изображают короткой прямой линией с двумя концами. Его длину принимают за 1, чтобы потом сравнивать с ним другие отрезки.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нарисовать несколько таких же отрезков, сразу видно, сколько единиц помещается в большом отрезке. Рисунок помогает сначала увидеть, а потом посчитать.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на рисунке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«единичный» связано со словом «единица». Это значит, что один такой отрезок становится мерой для остальных отрезков на чертеже.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большом отрезке помещается 4 единичных отрезка, его длина равна 4. Если помещается 7, длина равна 7 единицам.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название удобно: сразу понятно, что этот отрезок — не просто линия, а выбранный эталон, с которым все остальные сравнивают.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называется единичным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отрезок меркой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измерение длины с помощью одинаковой мерки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точного измерения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не должно быть пустых мест. Если оставить щель, получится, будто отрезок стал длиннее, хотя на самом деле это всего лишь невнимательная ошибка.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пропусков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измерения должна быть такой же длины, как и первая. Нельзя делать одну часть длиннее другой, иначе число уже не покажет настоящую длину.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части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мерки нужно точно поставить в начало отрезка. Если сдвинуть его хоть немного, результат получится неверным, как если бы линейка начала считать не с нуля.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Совпадают начала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без чисел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глазами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два отрезка и пытаемся понять, какой из них короче или длиннее. Иногда ответ виден сразу, но не всегда глаз работает как хороший измеритель.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помещением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короткий отрезок помещается в длинный несколько раз, он явно меньше. Такой способ помогает сравнивать длину без записи чисел.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мерку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мерка делает сравнение точным и понятным. Теперь уже не приходится гадать: можно аккуратно проверить, сколько раз один отрезок укладывается в другой.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Мерки из жизни и в математике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Ладонь, шаг и палец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люди часто меряют на глаз или подручными способами: ладонью, шагом, пальцем. Это удобно на ходу, но результаты могут немного отличаться у разных людей. Поэтому такой способ не всегда подходит, когда нужна точность.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мерка на 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любят одинаковые отрезки на рисунке. Они не растягиваются, не уменьшаются и не спорят друг с другом. Благодаря этому измерение получается аккуратным, а сравнение — честным и понятным для всех.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87483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на числовой прямой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промежутки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расстояния между соседними числами равны. Один такой промежуток и есть единичный отрезок, по которому строится весь ряд чисел.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стоят ровно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0 и 1, 1 и 2, 2 и 3 расстояния одинаковые. Поэтому числа выстраиваются аккуратно, как ученики в ровной шеренге на линейке.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длина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шаг между числами одинаковый, легко понять, где находится каждое число. Единичный отрезок помогает не путаться и читать числовую прямую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отрезок по мерке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Откладываем подряд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мерку прикладывают от начала отрезка и откладывают несколько одинаковых частей в одном направлении.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мерку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единичный отрезок и решают, что именно он будет показывать одну единицу длины.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Получаем нужную длину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нужное число частей отложено, отмечают конец и соединяют его с началом. Так строят отрезок заданной длины.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измерении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взять мерки разной длины. Тогда измерение теряет смысл, а результат получается случайным, как если бы шаги вдруг стали разного размера.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ошибка возникает, когда начало мерки не совпадает с началом отрезка. Из-за этого весь счёт смещается, и ответ становится больше или меньше настоящего.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 промежутки между делениями, а не сами единичные отрезки. Тогда легко сбиться, потому что важно не расстояние между отметками, а число одинаковых частей.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концам помогает заметить неточность. Если последняя отметка не совпала с концом отрезка, измерение нужно повторить аккуратно и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результат измерения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из сравнения длины получается число, обозначающее количество единиц в отрезке.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мерка у всех одинаковая, результат измерения получается одним и тем же. Тогда можно спокойно сравнивать длины и не спорить, чей ответ верный.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мерка делает работу понятной для всех: ученика, учителя и учебника. Один и тот же отрезок будет иметь одинаковую длину в любом аккуратном счёте.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мерки только путают. Один и тот же отрезок может «вырасти» или «уменьшиться» в ответе, поэтому в математике особенно ценят порядок и точность.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одинаковые мерки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— это удобная готовая мерка с делениями. Её маленькие части одинаковые, чаще всего по одному сантиметру, поэтому измерение получается быстрым и понятным.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деление на линейке работает как маленький единичный отрезок. Благодаря этому можно измерять тетрадь, учебник, рисунок и сразу видеть, сколько единиц длины получилось.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Мерка и линейка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единичный отрезок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на длину он учит считать одинаковые части. Так число становится не просто знаком, а настоящим измерением, которое можно понять глазами.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задачах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расстояния между соседними числами одинаковые. Именно этот шаг и показывает единичный отрезок, помогая числам выстраиваться ровно.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помогает показать длину точно и аккуратно. С ним легче строить отрезки нужного размера и сравнивать их без догадок.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мерки к числу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сравнение с единичным отрезком превращает длину в понятный числовой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задания для закрепления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на рисунке отрезки одинаковой длины. Такое задание учит внимательно смотреть на концы, а не угадывать ответ по виду, как в игре на наблюдательность.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отрезка и скажите, какой длиннее, а какой короче. После этого проверьте себя, приложив к ним одну и ту же мерку.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Посчитайте, сколько единичных отрезков помещается в большом отрезке. Это помогает увидеть связь между длиной и числом, а не просто запомнить правило.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построить отрезок длиной 4 или 6 единиц. Такое упражнение тренирует точность: сначала откладываем части, потом проверяем конец.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единица делает измерение понятным и точным. Когда мерка не меняется, длину легко проверить и записать без путаницы.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длина выбранной мерки, по которой удобно считать остальные отрезки.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единичного отрезка в теме «Мерка. Единичный отрезок»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Мерка помогает измерять длину, а единичный отрезок становится её удобной единицей. Если части одинаковые и счёт верный, ответ получается точным, понятным и честным.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2026-05-20T14:34:13Z</dcterms:created>
  <dcterms:modified xsi:type="dcterms:W3CDTF">2026-05-20T14:34:13Z</dcterms:modified>
</cp:coreProperties>
</file>