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Органы растений и системы органов. Побег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растений, роль побега и их жизненно важные функции.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кислород и пищу, поддерживают экосистемы. Знание их структуры помогает заботиться о природе и выращивать урожай эффективно.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строение растений?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транспортирует вещества между корнями и листьями, обеспечивая жизнеспособность.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растения — часть, выполняющая определённые задачи, например, корень отвечает за закрепление и поглощение воды.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 и семена обеспечивают процесс размножения и распространения растений в природе.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осуществляют фотосинтез, создавая питательные вещества и кислород для растения и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 растения?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земле и всасывает воду с минеральными веществами. Он снабжает все части растительной системы необходимыми ресурсами для роста.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основа устойчивости и питания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для листьев и цветов, по нему циркулируют вода и питательные вещества, обеспечивая координацию работы органов.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транспортная система растения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свет и проводят фотосинтез, превращая световую энергию в пищу, что жизненно важно для развития всего растения.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фабрики органических веществ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растений: основные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центр размножения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содержит репродуктивные структуры, создавая условия для образования семян через опыление и оплодотворение.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и распространяет семена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 оболочку вокруг семян, обеспечивая их сохранность и способствуя распространению растительной ткани на новые территории.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источник новой жизни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зачаток растения и питательные вещества, необходимое для начала роста и развития нового растения при благоприятных условиях.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органы и их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обеспечивают питание и рост, а генеративные — размножение и распространение видов.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органы выполняют взаимодополняющие функции — поддерживают жизнь и продолжают род 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вегетативных и генеративных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состав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включает стебель, листья и почки, образуя основу вегетативного роста. Он развивается из почки и служит опорой для остальных органов.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побега в росте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направлен ввысь, обеспечивая доступ к свету и создавая новые органы для дальнейшего развития растения.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ключевой орган растения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9126" y="1361259"/>
            <a:ext cx="11310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995" y="3209921"/>
            <a:ext cx="155513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 стебле, где крепятся листья и почки, обеспечивая связь и развитие новых ответвлений.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стебля между узлами, обеспечивающие удлинение и укрепление структуры побега.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Сосуды, по которым вода и минеральные вещества поднимаются от корней к листьям для питания растения.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Сосуды, обеспечивающие транспорт органических веществ от листьев к другим частям растения.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стебля побега: ключевые элементы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поглощают свет и преобразуют его в энергию, образуя органические вещества, необходимые для развития растения.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главные фотосинтезирующие органы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стимулируют удлинение побега и рост растения вверх, контролируя формирование новых листьев.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— точка роста побега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дают начало боковым побегам или цветкам, обеспечивая разветвление и размножение растения.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— источник боковых побегов и цветков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почки: важные части побега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стебля, листьев и почек, необходимых для устойчивого роста и развития растения.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побега взаимосвязаны и совместно обеспечивают жизнедеятельность растения.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5 класс»,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различных частей побега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побега происходит за счёт активного деления клеток в верхушечной меристеме — специальной зоне роста на кончике побега, где формируются новые клетки.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Меристемные клетки постоянно обновляются и дают начало новым тканям, что обеспечивает рост побега в длину и появление новых листьев и боковых ветвей.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результате повышения температуры и света обновляется активность верхушечной почки, что запускает процесс формирования молодых листьев и ответвлений побега.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побега: как происходит удлинение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биологических исследований,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активизируется благодаря увеличению солнечного света и температуры, создавая оптимальные условия для фотосинтеза и обмена веществ.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запускает быстрый рост побегов, летом процесс стабилизируется, происходящее усиление фотосинтеза обеспечивает развитие боковых отростков.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побеге весной и летом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побеги включают стебли, ветви и колючки, обеспечивают восходящий рост и образование листьев, а также защиту растения от вредителей.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— это корневища, клубни, луковицы, которые служат для запаса питательных веществ и вегетативного 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выполняют специализированные функции, например, клубень картофеля запасает крахмал для выживания в неблагоприятных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побеги адаптированы к разнообразным средам обитания и способствуют распространению растения и увеличению его шансов на выживание.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побегов: основные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картофеля — запас питательных веществ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— это утолщённый подземный побег, в котором накапливается крахмал. Он обеспечивает питанием растение в период покоя и служит основой для прорастания новых побегов.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лука — орган запаса и размножения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состоит из укороченного стебля и сочных чешуевидных листьев, насыщенных запасами воды и питательных веществ, что обеспечивает выживание и восстановление растения.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— средство закрепления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видоизменённые тонкие побеги, позволяющие растению прикрепляться к опорам, что помогает увеличивать площадь светопоглощения и защищает от повреждений ветром.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видоизменённых побегов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исследования,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функций, видоизменённые побеги способствуют специализированным адаптациям и повышению устойчивости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надземные побеги доминируют в росте и фотосинтезе, а подземные и видоизменённые играют важную роль в запасе и выживании.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разных видов побегов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побега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роста и развития побега согласно биологическим источникам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играет ключевую роль в обмене веществ между корнями и листьями, обеспечивая транспорт воды, питательных веществ и продуктов фотосинтеза.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побегах формируются генеративные органы — цветки и плоды, что обеспечивает размножение и распространение растения.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побег позволяет растению занимать пространство и получать достаточно света для эффективного фотосинтеза и выживания.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побега для жизни растения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бамбука могут вырастать до одного метра в сутки. Такой стремительный рост позволяет быстро закрепляться в новых территориях и создавать густые заросли.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мировой рекордсмен по росту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Плющ образует длинные побеги, покрывающие большие площади, что помогает ему эффективно закрепляться на поверхностях и конкурировать за свет в густых лесах.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Плющ — мастер разрастания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побеги преобразованы в колючки, которые защищают от животных и уменьшают испарение воды, сохраняя влагу в суровых пустынных условиях.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— хранители влаги и защиты
</a:t>
            </a:r>
            <a:endParaRPr lang="en-US" sz="1131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побеги: растения-рекордсмены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побегов помогает эффективно размножать растения черенками, что широко применяется в садоводстве и сельском хозяйстве.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растений используют особенности побегов для создания новых сортов с улучшенными ростовыми и декоративными качествами.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функциях побегов важны при выращивании культурных растений и уходе за ними для повышения их здоровья и урожайности.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побегах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центральный орган, обеспечивающий рост, фотосинтез и размножение. Понимание его строения важно для изучения природы и практического использования растений человеком.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выводы: органы и системы органов растений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2026-05-08T10:00:06Z</dcterms:created>
  <dcterms:modified xsi:type="dcterms:W3CDTF">2026-05-08T10:00:06Z</dcterms:modified>
</cp:coreProperties>
</file>