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России во второй половине XIX века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крепостничества запустила капиталистические отношения: индустрия, дороги, рынок, банки и трудовые перемены.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Крымской войны: исходные условия модернизации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Крымской войны Россия заметно уступала ведущим державам по технике, производительности и транспорту. Крепостное право тормозило формирование рынка рабочей силы и внутреннего спроса, а экономика оставалась в основном аграрной.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 1861 году открыла путь к рынку свободной рабочей силы. Это изменило стимулы для хозяйств и способствовало росту наёмного труда.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Земская, судебная, финансовая и военная реформы повысили управляемость и улучшили кредитные механизмы. В результате легче стало строить инфраструктуру и развивать деловую среду.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выкупные платежи, малоземелье и сохранение общинных порядков не сняли аграрный кризис. В деревне продолжалась социальная напряжённость и бедность многих крестьян.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реформы как экономический поворот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реформы меняли хозяйство страны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 реформ 1860–1870-х годов для экономики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как основа единого рынка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и новые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1890-х годов железные дороги выросли с примерно 1,6 тыс. км в 1860-м до более 53 тыс. км. Магистрали соединили центральные губернии, Донбасс, Урал, Поволжье, Петербург, Москву и черноморские порты.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Перевозки и экономическая связность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ускорили движение хлеба, угля, металла и промышленных товаров. Региональная экономика становилась теснее: специализация территорий подпитывалась более быстрыми поставками и надёжностью логистики.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импульс приходился на тяжёлые отрасли: металлургию, уголь и машиностроение. Подъём особенно заметен после 1880-х годов.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 1870–1890-х годах
</a:t>
            </a:r>
            <a:endParaRPr lang="en-US" sz="235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графика поддерживают тезис о «разгоне» индустрии: железнодорожное строительство и государственные заказы усиливали спрос, а капитал приходил в тяжёлый сектор.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динамика промышленного роста второй половины XIX века (точные числовые уровни в исходном материале не приведены).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Фабрично-заводская индустрия и концентрация капитала
</a:t>
            </a:r>
            <a:endParaRPr lang="en-US" sz="189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с паровыми машинами и механизацией постепенно вытесняли мелкое ремесло. Разделение труда и машинное производство делали выпуск продукции более регулярным и масштабным.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крупным фабрикам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Сосредоточение работников на фабриках повышало производительность. Но вместе с этим возрастала зависимость от конъюнктуры, из-за чего усиливались риски сокращений и социальных конфликтов.
</a:t>
            </a:r>
            <a:endParaRPr lang="en-US" sz="937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рабочих и производительность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динамично развивались текстильная, металлургическая, угольная, нефтяная отрасли и машиностроение. Именно они тянули за собой спрос на технику, сырьё и транспортные услуги.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рост отраслей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капитала в крупных компаниях ускоряла расширение производства. Одновременно она делала предприятия более чувствительными к колебаниям спроса и цен на рынке.
</a:t>
            </a:r>
            <a:endParaRPr lang="en-US" sz="993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и рыночная чувствительность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725169"/>
            <a:ext cx="4646100" cy="22205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и главные центры промышленности
</a:t>
            </a:r>
            <a:endParaRPr lang="en-US" sz="236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центров промышленности (по исходному материалу).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промышленности постепенно менялась: рядом с традиционными районами росли новые узлы, связанные с сырьём и транспортом.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постепенно смещалась к южным районам, крупным промышленным узлам и транспортным центрам, что усиливало региональную специализацию.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оставалось главной сферой экономики, но развивалось медленно. Причины — малоземелье, ограничения общинной жизни и сравнительно низкая урожайность на значительной части территорий.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 росла товарность: расширялись посевы зерновых, развивалось товарное скотоводство и производство технических культур. Часть продукции всё активнее шла на рынок.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хлеба давал валюту, но положение многих крестьян оставалось тяжёлым. Часто сохранялась нехватка земли и продовольствия, что ограничивало возможности покупки товаров в городе.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рост товарности и сохраняющиеся ограничения
</a:t>
            </a:r>
            <a:endParaRPr lang="en-US" sz="16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подчёркивает доминирование зерна в вывозе. Значительные доли также приходились на сырьё, лес и продукты аграрно-сырьевого сектора.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Российской империи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делала экспорт зависимым от урожайности и мировых цен. Колебания на мировых рынках сильнее отражались на доходах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структуры экспорта (в исходном материале отсутствуют точные проценты по каждой группе).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Банки, кредит и иностранные инвестиции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банк и частные акционерные банки расширили кредитование промышленности, торговли и железнодорожных проектов, ускоряя оборот капитала. Параллельно росла роль ценных бумаг — акций и облигаций.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увеличилось значение иностранных инвестиций, прежде всего французских, бельгийских и немецких. Это усиливало приток средств в инфраструктуру и тяжёлую промышленность, но повышало зависимость от внешней конъюнктуры.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главный участник экономических изменений
</a:t>
            </a:r>
            <a:endParaRPr lang="en-US" sz="1768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поддерживало индустриализацию через заказы, тарифную политику и строительство инфраструктуры. Тем самым формировался спрос на продукцию промышленности и снижались риски для предприятий в период быстрых преобразований.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Таможенный тариф 1891 года усилил защиту отечественных производителей от иностранной конкуренции. Эта мера укрепляла позиции ключевых отраслей и создавала стимулы для наращивания выпуска и модернизации производства.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Министры финансов Н. Х. Бунге, И. А. Вышнеградский и С. Ю. Витте связывали рост с протекционизмом, развитием кредита и ускоренным железнодорожным строительством. В итоге государственная политика стала системным «каркасом» ускорения экономики.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промышленного подъёма 1890-х годов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и финансовый приток капитала вели к усилению тяжёлой промышленности; указаны и побочные эффекты.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Петербурга, Москвы, Баку, Киева, Одессы и других промышленных центров сопровождался притоком бывших крестьян. Город давал работу, но часто требовал готовности к тяжёлому ритму.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нередко превышал 11–12 часов, а жильё в промышленных районах оставалось тесным и антисанитарным. Заработки были нестабильны: зависели от заказов, сезонности и состояния отраслей.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десятилетия складывался российский рабочий класс: усиливалась взаимосвязь труда и политики, росла численность работников на крупных предприятиях. Параллельно повышалась частота стачек и появлялись первые формы организованного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формирование рабочего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показана общая тенденция: рост города и промышленности происходил быстрее, чем смягчалась бедность сельского населения.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экономической модернизации
</a:t>
            </a:r>
            <a:endParaRPr lang="en-US" sz="2332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модернизации усилило диспропорции: чем активнее росли промышленность и транспорт, тем заметнее становилась разница в возможностях между городом и деревней.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обобщения по социально-экономическому развитию России во второй половине XIX века; значения на графике — условные индексы для иллюстрации динамики.
</a:t>
            </a:r>
            <a:endParaRPr lang="en-US" sz="7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внутренняя интеграция страны
</a:t>
            </a:r>
            <a:endParaRPr lang="en-US" sz="216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1860-е: железнодорожная экспансия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магистралей стало главным способом связать регионы и ускорить перевозку товаров. Это повышало устойчивость снабжения и расширяло круг покупателей для производителей на местах.
</a:t>
            </a:r>
            <a:endParaRPr lang="en-US" sz="1285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1870-е: рост транспортной связности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сети дополнялось системами связи, а перевозки становились регулярнее. В результате хлеб, топливо и сырьё могли эффективнее попадать туда, где был спрос.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1880-е: переход к оптовой и биржевой торговле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сохранялись, но всё большее значение получали оптовые каналы и биржи. Торговля становилась быстрее и управляемее, особенно для массовых товаров.
</a:t>
            </a:r>
            <a:endParaRPr lang="en-US" sz="1397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1890-е: ускорение потоков ключевых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уголь, нефть и промышленная продукция начали двигаться между районами быстрее и в больших объёмах. Это усилило специализацию отдельных территорий и делало экономику более взаимосвязанной.
</a:t>
            </a:r>
            <a:endParaRPr lang="en-US" sz="12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5233" y="1515502"/>
            <a:ext cx="3133535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и новая экономика России: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учебных курсов истории России (структурное сравнение моделей).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капиталистические элементы нарастали, но не отменяли полностью старые хозяйственные формы и социальные ограничения.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носил не «включили — выключили», а постепенный характер: новая экономика расширялась, но архаичные практики продолжали сосуществовать с ней.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кризисы экономического развития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сопровождался циклическими спадами, неурожаями и бюджетным напряжением. Это отражалось и на предприятиях, и на благосостоянии людей, особенно в периоды ухудшения условий сбыта и доходов.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Аграрное перенаселение, выкупные платежи и низкая покупательная способность крестьян сдерживали расширение внутреннего рынка. В результате промышленности сложнее было опираться только на внутренний спрос.
</a:t>
            </a:r>
            <a:endParaRPr lang="en-US" sz="118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экспорта сырья и внешних займов делала развитие уязвимым. Мировые кризисы и колебания цен на товары напрямую отражались на поступлениях и на доступности капитала для проектов.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социальные последствия усиливали «замкнутый круг»: трудности в деревне ограничивали покупательский спрос, а слабый спрос тормозил рост занятости и доходов в городах.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модернизации к концу XIX 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Россия вошла в число стран, быстро наращивавших промышленный потенциал в европейском пространстве, но сохраняла аграрную основу экономики. Большая часть населения продолжала жить и работать в сельском хозяйстве.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сформировались крупная промышленность, банковская система и рынок наёмного труда. Усилилась экономическая связь регионов: железные дороги и кредит помогали товарам и капиталу двигаться быстрее, чем прежде.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как старт больших перемен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второй половины XIX века — переход от феодально-крепостной модели к капиталистической экономике. Модернизация ускорила индустриализацию, транспорт и кредит, но не сняла земельный вопрос и противоречие между деревней и городом.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2026-05-11T14:24:39Z</dcterms:created>
  <dcterms:modified xsi:type="dcterms:W3CDTF">2026-05-11T14:24:39Z</dcterms:modified>
</cp:coreProperties>
</file>