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среди молодёжи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сегодня действительно задаёт ритм молодёжной жизни?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Молодёжный тренд — это массовый выбор, который быстро становится заметным в ленте, разговоре и повседневных привычках.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как массовый выбор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сейчас называют трендом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приоритеты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в центре внимания короткие видео, мемы и реакции, у других — музыка, игры, стиль или офлайн-активности. Внутри одного класса вкусы могут заметно расходиться.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повторения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становится видимым, когда один и тот же формат повторяется в чатах, сторис и рекомендациях. Чем чаще его пересылают, тем быстрее он входит в общий оборот.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одинаково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не всегда означает одинаковое отношение. Один и тот же тренд может казаться кому-то интересным, а кому-то — навязанным или уже устаревшим.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тренда
</a:t>
            </a:r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легче распознать по признакам: он легко узнаётся, быстро копируется и даёт повод для обсуждения. Именно поэтому такие форматы так быстро закрепляются среди сверстников.
</a:t>
            </a:r>
            <a:endParaRPr lang="en-US" sz="12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презентации и обобщению популярных форматов в соцсетях.
</a:t>
            </a:r>
            <a:endParaRPr lang="en-US" sz="966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форматы контента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рост показывают форматы, где за несколько секунд видно смысл и эмоцию.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идёт от короткого пассивного просмотра к более живому и интерактивному потреблению.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мода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заметный формат превращается в устойчивую моду.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ленте всё решают первые секунды: если шутка понятна сразу, ролик начинают досматривать и пересылать. Так один удачный клип быстро превращается в знакомый всем шаблон.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 решают всё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живут дольше длинных объяснений, потому что их легко узнают и цитируют. Один образ, звук или реакция могут бесконечно возвращаться в новых версиях и комментариях.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Шаблон, который копируют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контент удерживает не только вниманием, но и участием. Зритель может повторить звук, ответить реакцией или сделать свой вариант, не тратя много времени и сил.
</a:t>
            </a:r>
            <a:endParaRPr lang="en-US" sz="929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без усилий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короткий контент доминирует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 челленджи как язык общения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 работает как сокращённая мысль: одна картинка или фраза передаёт настроение быстрее длинного сообщения. Поэтому его так легко использовать в школьных чатах и комментариях.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Простое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Челлендж строится на повторяемом действии, которое можно снять по одному образцу. Успех зависит от того, насколько просто подключиться и добавить собственный вариант.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Своя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мем часто опирается на локальную шутку или знакомую школьную ситуацию. Тогда он кажется «своим» и быстро расходится внутри конкретной компании.
</a:t>
            </a:r>
            <a:endParaRPr lang="en-US" sz="1062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Общий код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фрагмент, реакция или смешная реплика превращают тренд в общий язык. Люди понимают друг друга без лишних пояснений, потому что уже знают контекст.
</a:t>
            </a:r>
            <a:endParaRPr lang="en-US" sz="10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Стримы и лайвы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присутствия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 создаёт ощущение, что зритель находится рядом с автором. Живая реакция, ошибки и импровизация делают формат более доверительным, чем заранее смонтированное видео.
</a:t>
            </a:r>
            <a:endParaRPr lang="en-US" sz="862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вокруг эфира
</a:t>
            </a:r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Лайвы и реакты работают почти как клуб по интересам. Там легче находить людей с похожими вкусами, чем в случайной ленте или обычной переписке.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реальном времени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меняет сам ход эфира: зрители задают темы, голосуют и комментируют происходящее. Формат становится совместным, а не только просмотром чужого контента.
</a:t>
            </a:r>
            <a:endParaRPr lang="en-US" sz="862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зрителя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Донаты и реакции усиливают чувство включённости. Человек видит, что его сообщение влияет на эфир, и поэтому возвращается к стриму снова и снова.
</a:t>
            </a:r>
            <a:endParaRPr lang="en-US" sz="10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в видео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тренд часто рождается не из полного трека, а из 10–15 секунд в видео. Если фрагмент цепляет, его начинают использовать в новых роликах и обсуждениях.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Плейлист как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Плейлисты помогают собрать не просто песни, а настроение и образ. Для многих это удобный способ показать, к какой эстетике и кругу они себя относят.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слушателей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Фан-сообщества поддерживают артистов через обсуждения, цитаты и совместные подборки. Так музыка становится частью общения, а не только личного прослушивания.
</a:t>
            </a:r>
            <a:endParaRPr lang="en-US" sz="1484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и лайвы усиливают привязанность к музыке, потому что превращают её в событие. После такого опыта трек воспринимается ярче и дольше остаётся в памяти.
</a:t>
            </a:r>
            <a:endParaRPr lang="en-US" sz="1419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маркеры музыкального тренда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Фандомы и лайв-ивенты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круг
</a:t>
            </a:r>
            <a:pPr algn="l" indent="0" marL="0">
              <a:lnSpc>
                <a:spcPct val="150000"/>
              </a:lnSpc>
              <a:buNone/>
            </a:pPr>
            <a:r>
              <a:rPr lang="en-US" sz="9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Фандом даёт ощущение принадлежности: у людей появляется общий язык, любимые цитаты и понятные символы. Для подростков это часто важнее, чем сам артист или трек.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события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Лайв-ивенты усиливают эмоции сильнее, чем экран. Концерт, встреча или просмотр трансляции вместе создают опыт, который потом долго обсуждают в классе и чатах.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участия
</a:t>
            </a:r>
            <a:pPr algn="l" indent="0" marL="0">
              <a:lnSpc>
                <a:spcPct val="150000"/>
              </a:lnSpc>
              <a:buNone/>
            </a:pPr>
            <a:r>
              <a:rPr lang="en-US" sz="102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Плейлисты, обсуждения и фан-арт превращают интерес в регулярную практику. Участие не требует больших затрат, но помогает быть в теме и быстро находить единомышленников.
</a:t>
            </a:r>
            <a:endParaRPr lang="en-US" sz="1028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символы
</a:t>
            </a:r>
            <a:pPr algn="l" indent="0" marL="0">
              <a:lnSpc>
                <a:spcPct val="150000"/>
              </a:lnSpc>
              <a:buNone/>
            </a:pPr>
            <a:r>
              <a:rPr lang="en-US" sz="99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Мерч и совместный просмотр клипов работают как знак поддержки. Такие действия видны окружающим и помогают показать свою вовлечённость без длинных объяснений.
</a:t>
            </a:r>
            <a:endParaRPr lang="en-US" sz="9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как социальное пространство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 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командных играх важны не только навыки, но и постоянное общение: договариваться о ролях, времени и тактике приходится почти каждый день, поэтому игра становится частью школьной рутины.
</a:t>
            </a:r>
            <a:endParaRPr lang="en-US" sz="812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 игре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Кланы, гильдии и тимы создают круг доверия: в них проще найти знакомых по интересам, обсудить обновления и почувствовать себя частью устойчивого сообщества, а не случайной аудитории.
</a:t>
            </a:r>
            <a:endParaRPr lang="en-US" sz="827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патчей, новых сезонов и стримов поддерживают интерес между матчами. Так игра выходит за пределы экрана и превращается в тему для переписки, мемов и совместных планов.
</a:t>
            </a:r>
            <a:endParaRPr lang="en-US" sz="812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и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игрока часто измеряют не только победами, но и репутацией: манерой общения, редкими достижениями, скинами и тем, как он выглядит в общем цифровом пространстве.
</a:t>
            </a:r>
            <a:endParaRPr lang="en-US" sz="8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киберспорта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и районных турнирах особенно заметно, как киберспорт объединяет людей вокруг общей цели. Здесь важны дисциплина, распределение ролей и умение сохранять концентрацию под давлением.
</a:t>
            </a:r>
            <a:endParaRPr lang="en-US" sz="657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Турнирный формат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Стримы превращают тренировку в публичное событие: зрители наблюдают за решениями, ошибками и удачными ходами в реальном времени. Для подростков это делает игру более похожей на медиа и сцену.
</a:t>
            </a:r>
            <a:endParaRPr lang="en-US" sz="657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как шоу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киберспорт — не только хобби, но и представление о возможной траектории развития: от любительских матчей и командной практики до аналитики, комментирования и работы с контентом.
</a:t>
            </a:r>
            <a:endParaRPr lang="en-US" sz="657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индустрию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повседневный стиль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Практичность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повседневной одежде закрепились свободные силуэты, кроссовки и удобные ткани. Одежда стала прежде всего практичной, но уже тогда оставляла пространство для индивидуального выбора.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Streetwear
</a:t>
            </a:r>
            <a:pPr algn="r" indent="0" marL="0">
              <a:lnSpc>
                <a:spcPct val="15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усилился streetwear: худи, широкие брюки, спортивные элементы и заметные детали. Такой стиль оказался близок молодёжи, потому что выглядит непринуждённо и легко сочетается с повседневной жизнью.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акценты
</a:t>
            </a:r>
            <a:pPr algn="l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моду вошли athleisure, винтаж и апсайклинг. Вещи стали подбирать не только по внешнему виду, но и по идее: комфорту, истории предмета и возможности выделиться.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Эстетики
</a:t>
            </a:r>
            <a:pPr algn="r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стиль часто строится вокруг эстетик вроде cozy или dark academia. Это не строгие правила, а визуальные ориентиры, которые помогают собрать цельный образ без жёсткого дресс-кода.
</a:t>
            </a:r>
            <a:endParaRPr lang="en-US" sz="12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визуальных ориентиров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комфорт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выбирают вещи, которые можно носить целый день без ощущения формальности. Удобство стало базовым критерием, а не компромиссом между внешним видом и комфортом.
</a:t>
            </a:r>
            <a:endParaRPr lang="en-US" sz="862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визуальный код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важнее логотипа: подростки часто стремятся создать «свой» силуэт, сочетание оттенков или аксессуаров. Так стиль становится способом говорить о себе без лишних слов.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сборка
</a:t>
            </a:r>
            <a:pPr algn="l" indent="0" marL="0">
              <a:lnSpc>
                <a:spcPct val="15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цвета, слои и простые формы позволяют собрать образ из разных вещей. Такой подход делает стиль гибким и помогает не зависеть от одного дорогого комплекта.
</a:t>
            </a:r>
            <a:endParaRPr lang="en-US" sz="876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 историей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Винтажные элементы и найденные на распродажах вещи добавляют образу характер. Они позволяют показать вкус и индивидуальность, даже если гардероб собран из недорогих вещей.
</a:t>
            </a:r>
            <a:endParaRPr lang="en-US" sz="8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1" y="1075563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3269" y="1071663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5031" y="1075563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7031" y="1087696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9031" y="1097403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хобби по интересам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объединяют тех, кому важны ритм, группа и видимый прогресс. Репетиции, выступления и видео с тренировок создают чувство команды и дают повод возвращаться к занятию регулярно.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ценят не только за форму, но и за круг общения. Совместные тренировки, школьные команды и любительские секции помогают находить людей с похожим темпом жизни и целями.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 монтаж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 монтаж стали способом фиксировать собственную жизнь и сразу показывать результат. Эти навыки особенно привлекательны, потому что работают и для сторис, и для портфолио, и для будущих проектов.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 и DIY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 и DIY привлекают возможностью делать что-то своими руками. Здесь важны не только итог, но и сам процесс: наброски, сборка, оформление, обмен идеями и показ работ друзьям.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комьюнити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встречи и клубы по интересам помогают перейти от онлайн-общения к реальному сообществу. Именно там хобби становится привычкой, а не разовой попыткой заняться чем-то новым.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популярных моделей подростковых трат показывает, что покупки всё чаще связаны не только с вещью, но и с удобством, эмоцией или участием в сообществе.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регулярные и быстрые онлайн-траты; ценность часто определяется не предметом, а доступом, статусом или ощущением причастности.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моделей потребления подростков в цифровой среде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уходит внимание и бюджет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в повседневных действиях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состоянии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ментального здоровья выражается в том, какие темы становятся нормальными для разговора: усталость, тревожность, выгорание и необходимость отдыха обсуждают спокойнее и открытее, чем раньше.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Экологичность проявляется в выборе повторного использования вещей, осознанных покупках и внимании к тому, как потребление влияет на среду. Это уже не только тема уроков, но и часть повседневных решений.
</a:t>
            </a:r>
            <a:endParaRPr lang="en-US" sz="905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разным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Инклюзивность связана с уважением к различиям и отказом от исключающего языка. Для многих важно, чтобы в компании, чате или контенте было безопасно и не унизительно.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становятся заметны в том, как молодёжь общается онлайн и офлайн: без давления, лишних шуток и навязчивости. Это меняет тон общения и критерии доверия.
</a:t>
            </a:r>
            <a:endParaRPr lang="en-US" sz="9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пользы и осторожности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сближение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помогают быстрее находить общий язык: через мемы, музыку, игры и общий визуальный код проще завязать разговор и почувствовать себя частью компании.
</a:t>
            </a:r>
            <a:endParaRPr lang="en-US" sz="904" dirty="0"/>
          </a:p>
        </p:txBody>
      </p:sp>
      <p:sp>
        <p:nvSpPr>
          <p:cNvPr id="13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открывают пространство для творчества: можно пробовать монтаж, дизайн, фото, музыку или собственные форматы контента, не дожидаясь «официального» признания.
</a:t>
            </a:r>
            <a:endParaRPr lang="en-US" sz="898" dirty="0"/>
          </a:p>
        </p:txBody>
      </p:sp>
      <p:sp>
        <p:nvSpPr>
          <p:cNvPr id="14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связаны с давлением соответствовать ожиданиям: подросток может чувствовать себя хуже из-за сравнения, пропускать собственные интересы и подстраиваться под ленту.
</a:t>
            </a:r>
            <a:endParaRPr lang="en-US" sz="904" dirty="0"/>
          </a:p>
        </p:txBody>
      </p:sp>
      <p:sp>
        <p:nvSpPr>
          <p:cNvPr id="15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люди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трендам помогает находить людей со схожими интересами и более уверенно ориентироваться в школьной и онлайн-среде, особенно когда нужно почувствовать принадлежность.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487552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источник, автора, дату и совпадение фактов в нескольких местах. Это снижает риск поверить фейку, переслать ложную информацию или потерять приватность.
</a:t>
            </a:r>
            <a:endParaRPr lang="en-US" sz="9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тренда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мини-исследование: от наблюдений к проверке устойчивости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тренды объединяет не форма, а функция: они помогают быть заметным, находить своих и выражать позицию. Именно поэтому короткий контент, музыка, игры, стиль и комьюнити меняются так быстро.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держит тренды вместе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2026-07-25T19:38:14Z</dcterms:created>
  <dcterms:modified xsi:type="dcterms:W3CDTF">2026-07-25T19:38:14Z</dcterms:modified>
</cp:coreProperties>
</file>