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преобразовывать дроби с буквами без ошибок в ОДЗ.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алгебраических дробей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алгебраические дроби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дроби появляются в преобразовании выражений, уравнениях и формулах. Их нужно уметь сокращать, приводить к общему знаменателю и аккуратно работать со знаками.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алгебраическая дробь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646889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дробь — это частное двух алгебраических выражений, где одно выражение делят на другое. Она записывается как обычная дробь, только с буквами и числами.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646889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7036953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дроби 3/x нельзя подставлять x=0. Такие проверки помогают сразу понять, какие значения подходят, а какие приводят к ошибке в вычислениях.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7036953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пример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39437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дроби 1/(x-2) нельзя брать x=2, потому что знаменатель станет нулём. Это значит, что значение 2 не входит в область допустимых значений.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439437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переменной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3841921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не должен обращаться в ноль, иначе деление становится невозможным. Поэтому для каждой дроби заранее определяют область допустимых значений переменной.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3841921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есть ОДЗ
</a:t>
            </a:r>
            <a:endParaRPr lang="en-US" sz="1000" dirty="0"/>
          </a:p>
        </p:txBody>
      </p:sp>
      <p:sp>
        <p:nvSpPr>
          <p:cNvPr id="20" name="Text 10"/>
          <p:cNvSpPr txBox="1"/>
          <p:nvPr/>
        </p:nvSpPr>
        <p:spPr>
          <a:xfrm>
            <a:off x="2244405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числителе находится выражение сверху, а в знаменателе — выражение снизу. Именно знаменатель определяет, при каких значениях переменной дробь можно использовать.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2244405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дроби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алгебраической дроби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ключевые элементы, которые нужно учитывать при работе с дробями с буквами.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сначала проверяют ОДЗ, а затем выполняют преобразования. Иначе можно получить запись, которая выглядит верной, но на самом деле недопустима.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из школьного курса алгебры, 8 класс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033" y="2900959"/>
            <a:ext cx="4082700" cy="1965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складывать знаменатели
</a:t>
            </a:r>
            <a:endParaRPr lang="en-US" sz="3113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показывает, на какие части разделено целое, поэтому при сложении дробей его не меняют. Складывать нужно только числители после приведения к общему основанию.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дроби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½ + 1/3 = 2/5 неверна, потому что знаменатели нельзя просто сложить. Сначала нужно найти общий знаменатель, и только потом выполнять действие.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подход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знаменатели одинаковые, они остаются без изменений, а числители объединяются. Так запись сохраняет смысл и соответствует правилам действий с дробями.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принцип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сложения и вычитания алгебраических дробей
</a:t>
            </a:r>
            <a:endParaRPr lang="en-US" sz="2503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числовых и буквенных дробей одинакова.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НОК для знаменателей 6 и 8, поэтому приведение дробей становится короче и удобнее.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нахождения НОК и приведения дробей в школьной алгебре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общий знаменатель, тем меньше лишних вычислений. Это помогает быстрее приводить дроби к одному виду и снижает риск ошибки при домножении.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возникают ошибки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на каких шагах ученикам чаще всего нужна особая внимательность. Ошибки обычно появляются там, где приходится менять выражения и следить за знаками.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проблемные места — выбор общего знаменателя и работа со скобками. Проверка ОДЗ обязательна, потому что пропуск этого шага делает ответ неверным.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теме; значения на диаграмме отражают относительную сложность шагов, а не статистику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дробей с одинаковыми знаменателями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23000" y="1275345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Оставляем знаменатель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323000" y="1538355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знаменатели совпадают, их не меняют. Все действие сводится к работе с числителями, потому что именно они определяют, сколько частей берётся или вычитается.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323000" y="3773695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1323000" y="4036705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нужно ещё раз посмотреть на ОДЗ и при необходимости сократить дробь. Даже в простом случае важно не пропустить ограничение на знаменатель.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323000" y="2524520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или вычитаем числители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1323000" y="2787530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дробей с одинаковым знаменателем применяется простое правило: числители складывают или вычитают, а знаменатель переписывают без изменений. Это самый короткий путь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сложения дробей с разными знаменателями
</a:t>
            </a:r>
            <a:endParaRPr lang="en-US" sz="2631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общий знаменатель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дробей 2/x и 3/(2x) общий знаменатель равен 2x. Он подходит для обеих дробей и позволяет привести их к одинаковому виду.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Оставляем вторую дробь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дробь уже имеет нужный знаменатель, поэтому её можно оставить без изменений. После приведения обе дроби записываются с одинаковым основанием.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Домножаем первую дробь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получить знаменатель 2x, первую дробь 2/x нужно умножить на 2 сверху и снизу. Тогда она превращается в 4/(2x), а смысл выражения не меняется.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результат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складывают только числители: 4/(2x) + 3/(2x) = 7/(2x). Это и есть итоговое упрощённое выражение при условии x ≠ 0.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59" y="1733225"/>
            <a:ext cx="4972782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знаменатель зависит от вида знаменателей: числовые приводят через НОК, одинаковые множители берут один раз, а недостающие множители добавляют при буквенных выражениях.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выбора зависит от структуры знаменателей: чем точнее учтены общие множители, тем короче преобразование и меньше риск ошибки.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приведения алгебраических дробей к общему знаменателю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выбирают общий знаменатель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алгебраических дробей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217850" y="114617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217850" y="146287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алгебраических дробей выполняют так же, как сложение: сначала приводят к общему знаменателю, а затем вычитают только числители, сохраняя общий знаменатель без изменений.
</a:t>
            </a:r>
            <a:endParaRPr lang="en-US" sz="1243" dirty="0"/>
          </a:p>
        </p:txBody>
      </p:sp>
      <p:sp>
        <p:nvSpPr>
          <p:cNvPr id="9" name="Text 4"/>
          <p:cNvSpPr txBox="1"/>
          <p:nvPr/>
        </p:nvSpPr>
        <p:spPr>
          <a:xfrm>
            <a:off x="1217850" y="2425251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перед дробью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1217850" y="2741949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минус относится ко второму числителю целиком. Поэтому выражение a/m — b/m превращается в (a-b)/m, а при более сложном числителе обязательно помогают скобки.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1217850" y="370432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 проверка
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217850" y="402102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 второй дроби есть сумма или разность, раскрывать скобки нужно особенно внимательно. Ошибка в одном знаке меняет весь ответ, поэтому результат всегда проверяют и при необходимости упрощают.
</a:t>
            </a:r>
            <a:endParaRPr lang="en-US" sz="123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 скобками и знаком минус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сохранять знак, раскрывать скобки и не потерять его при преобразовании числителя.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 упрощение результата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 пропустить вычислительную ошибку: сначала выделяют множители, затем сокращают общие части и только после этого приводят запись к окончательному виду.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должна идти вместе с вычислением: так проще заметить лишние скобки, неверный знак или незамеченный множитель.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проверки результата при преобразовании алгебраических дробей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 после вычислений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53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возможно только тогда, когда весь числитель и весь знаменатель делятся на одно и то же выражение. Сначала ищут общий множитель, а потом делят обе части дроби.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53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общий множитель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305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результат записывают в самом простом виде и проверяют, не осталось ли дальнейшего деления. Это помогает сделать ответ короче и удобнее для последующих преобразований.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305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упрости запись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5229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сокращать отдельные слагаемые внутри суммы или разности. В выражении (2x+4)/2 сокращают весь числитель как целое, а не только один его член, иначе получится неверно.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5229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сокращай части суммы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алгебраическими дробями
</a:t>
            </a:r>
            <a:endParaRPr lang="en-US" sz="2241" dirty="0"/>
          </a:p>
        </p:txBody>
      </p:sp>
      <p:sp>
        <p:nvSpPr>
          <p:cNvPr id="11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646889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 — пытаться складывать знаменатели вместе. При верных действиях изменяются только числители, а знаменатель остаётся общим после приведения к одному виду.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646889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знаменателей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7036953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сокращать то, что входит только в часть выражения. Сокращение допустимо лишь при общем множителе во всей дроби, иначе запись теряет смысл и приводит к неверному ответу.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7036953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Преждевременное сокращение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39437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недостающий множитель добавляют только к числителю или забывают домножить одну из дробей. Тогда общий знаменатель оказывается выбран неверно, и дальнейшие действия становятся ошибочными.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439437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домножение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3841921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проверить область допустимых значений, можно получить запись, где знаменатель обращается в ноль. Такой ответ нельзя считать верным, даже если вычисления выглядят правильными.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3841921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 ОДЗ
</a:t>
            </a:r>
            <a:endParaRPr lang="en-US" sz="1000" dirty="0"/>
          </a:p>
        </p:txBody>
      </p:sp>
      <p:sp>
        <p:nvSpPr>
          <p:cNvPr id="20" name="Text 10"/>
          <p:cNvSpPr txBox="1"/>
          <p:nvPr/>
        </p:nvSpPr>
        <p:spPr>
          <a:xfrm>
            <a:off x="2244405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скобок минус легко теряется, особенно если во второй дроби есть сумма. Один неверный знак меняет весь результат, поэтому каждое преобразование нужно читать по порядку.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2244405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знака минус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вычислений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три коротких примера на сложение и вычитание дробей с одинаковыми или связанными знаменателями.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общий знаменатель позволяет объединить числители, а затем сразу получить короткий и удобный результат.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сложения и вычитания алгебраических дробей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86775"/>
            <a:ext cx="387900" cy="34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7113" y="3265225"/>
            <a:ext cx="290925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привести дроби к общему знаменателю, часто нужно разложить выражение на множители. Этот приём помогает увидеть одинаковые части в знаменателях и выбрать нужный множитель.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дробь нередко можно уменьшить. Умение находить общий множитель делает ответ короче и показывает, как преобразования связаны между собой.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особенно важно правильно раскрывать скобки и сохранять знаки. Без этого невозможно верно преобразовать числитель и получить точный результат.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дроби встречаются в уравнениях и формулах, поэтому навыки их преобразования нужны далеко за пределами одной темы и пригодятся в следующих классах.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и формулы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темами алгебры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ответа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убедиться, что полученная дробь верна и не нарушает область допустимых значений.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порядок решает всё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алгебраических дробей становятся понятными, если строго соблюдать порядок действий: сначала ОДЗ, затем общий знаменатель, потом знаки и скобки, а в конце сокращение и проверка ответа.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2026-05-29T10:56:38Z</dcterms:created>
  <dcterms:modified xsi:type="dcterms:W3CDTF">2026-05-29T10:56:38Z</dcterms:modified>
</cp:coreProperties>
</file>