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 окружающей среде: ключевые темы и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5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взаимосвязь организмов с окружающей средой и основы экологии.
</a:t>
            </a:r>
            <a:endParaRPr lang="en-US" sz="3509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для жизни организмов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Окружающая среда — воздух, вода, почва, растения и животные — формируют условия, в которых живут организмы. Каждое существо приспособлено именно к своей среде для выживания 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живых организмов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постоянно обменивается веществами с окружающей средой, растет и развивается. Этот процесс обеспечивает поддержание жизни и функционирование систем.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воздействия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реагируют на изменение условий — свет, температуру, опасность. Например, растения поворачиваются к свету, а животные прячутся от хищников.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приспособляемость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вида организмы размножаются и со временем адаптируются к меняющимся условиям среды, что обеспечивает их выживание.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встречаются бактерии, растения, животные и человек — все они уникальны и выполняют важные роли в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окружающей среды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температуру, свет, воду, воздух и почву — все неживые составляющие, влияющие на жизнь организмов.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проявляются во взаимодействиях между живыми существами, таких как конкуренция, симбиоз и хищничество.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влияние человека, включая загрязнение, вырубку лесов и урбанизацию, что меняет природные условия.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вместе формируют среду, определяющую, какие организмы могут существовать и каким образом они развиваются.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абиотических факторов на живые организмы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в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определяет фотосинтез и рост растений. В тени высоких деревьев развиваются тенелюбивые виды, способные выживать при ограниченном свете.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ареалы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Теплолюбивые крокодилы живут в тёплых регионах, тогда как белый медведь обитает на Севере благодаря адаптациям к холоду.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жизненно важный ресурс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 всех живых организмов. Верблюды приспособились выживать при её острым дефиците, сохраняя запасы и снижая потери влаги.
</a:t>
            </a:r>
            <a:endParaRPr lang="en-US" sz="10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взаимодействия организмов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конкурируют за свет и питательные вещества, стремясь занять лучшее место для роста и развития.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муравьёв и тли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защищают тлю от врагов и получают сладкие выделения — взаимовыгодное сотрудничество.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у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Блохи живут на животных, питаясь их кровью, что часто ослабляет хозяина и вызывает дискомфорт.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в экосистемах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охотится на мышей, поддерживая баланс численности и обеспечивая себе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организмов к среде обитания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верблюда горбы служат резервуарами воды, а длинные ресницы защищают глаза от песчаных бурь.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имеют плотный стебель и иголки вместо листьев, уменьшая испарение и сохраняя влагу в засушливых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обладает густым мехом и толстым подкожным жиром, что позволяет пережить холодные зимы на Севере.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Биомы Земли: площади и особенности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биом обладает характерными растениями и животными, адаптированными к своим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исследования,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наибольшую площадь, обеспечивая среду для множества видов и влияя на климат планеты.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строение и примеры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неживую среду, образуя сложные связи и цикл веществ.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разных экосистем — лес, пруд, луг, морское побережье и городской парк — показывают разнообразие природных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веществ через растения, животных и разлагателей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его влияние на живые организмы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Северном Полюсе и в тундре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условия Арктики и тундры характеризуются низкими температурами и коротким летом. Здесь выживают мхи, лишайники и северные олени, адаптировавшиеся к холоду и скудному питанию. Малое количество осадков и сильные ветра создают уникальную среду обитания.
</a:t>
            </a:r>
            <a:endParaRPr lang="en-US" sz="923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тропических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благодаря постоянной высокой температуре и обильным осадкам насыщены жизнью. Обезьяны, попугаи и экзотические деревья образуют густой покров, где виды тесно взаимосвязаны, создавая сложные экосистемы с разнообразным биоразнообразием.
</a:t>
            </a:r>
            <a:endParaRPr lang="en-US" sz="923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 и их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температуре, влажности и ветрах определяют растительный и животный мир различных регионов. Климатические зоны формируют особые сообщества, где растения и животные приспособились к своим конкретным условиям, создавая уникальные природные комплексы.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и энергетические уровни в экосистемах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уровнем вверх по цепи количество доступной энергии сильно уменьшается, что отражается в пищевой пирамиде и ограничивает численность организмов на верхних уровнях.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пищевых цепей составляют растения — продуценты, которые преобразуют солнечную энергию в питательные вещества для травоядных животных-консументов первого порядка.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относящиеся ко второму и третьему порядкам консументов, питаются травоядными и другими хищниками, передавая энергию дальше и укрепляя пищевые сети.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02622"/>
            <a:ext cx="4486275" cy="16823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среды обитания: вода, земля и воздух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особенности каждой среды, влияющие на приспособления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определяют физиологические и поведенческие адаптации живых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приспособления растений к среде обитания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для максимального поглощения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и берёза обладают большими листьями, что позволяет эффективно использовать доступный солнечный свет для фотосинтеза. Такая форма листьев характерна для лесных деревьев в умеренных широтах с достаточной освещённостью.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хвойных как способ экономии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и ель покрыты тонкими иголками, которые уменьшают испарение воды и защищают растение от холода. Это позволяет зимовать в суровых климатических условиях с низкой влажностью воздуха.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Полости с воздухом у болотных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Рогоз и камыш имеют в стеблях воздухоносные полости, обеспечивающие доступ кислорода в условиях затопления. Такие адаптации помогают им дышать и выживать в водной среде болот.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163" y="1534075"/>
            <a:ext cx="1904723" cy="215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18" y="1534000"/>
            <a:ext cx="1919440" cy="215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3168" y="1534075"/>
            <a:ext cx="1919440" cy="215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643" y="1534000"/>
            <a:ext cx="1919440" cy="215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животных к различным условиям среды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8625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мех и копыта северного оленя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обладает густым мехом для защиты от холода и широкими копытами, которые позволяют передвигаться по снегу без проваливания. Эти адаптации необходимы для выживания в арктическом климате.
</a:t>
            </a:r>
            <a:endParaRPr lang="en-US" sz="923" dirty="0"/>
          </a:p>
        </p:txBody>
      </p:sp>
      <p:sp>
        <p:nvSpPr>
          <p:cNvPr id="15" name="Text 3"/>
          <p:cNvSpPr txBox="1"/>
          <p:nvPr/>
        </p:nvSpPr>
        <p:spPr>
          <a:xfrm>
            <a:off x="2520116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 и жабры у рыб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форму тела, облегчающую движение в воде, и специализированные жабры для эффективного дыхания под водой. Эти характеристики обеспечивают комфортное обитание в водной среде.
</a:t>
            </a:r>
            <a:endParaRPr lang="en-US" sz="1034" dirty="0"/>
          </a:p>
        </p:txBody>
      </p:sp>
      <p:sp>
        <p:nvSpPr>
          <p:cNvPr id="16" name="Text 4"/>
          <p:cNvSpPr txBox="1"/>
          <p:nvPr/>
        </p:nvSpPr>
        <p:spPr>
          <a:xfrm>
            <a:off x="4656622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Мощные лапы крота для рытья ходов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приспособились к подземному образу жизни с помощью сильных передних лап, которые позволяют им быстро рыть норы и находить пищу в почве, избегая поверхностных угроз.
</a:t>
            </a:r>
            <a:endParaRPr lang="en-US" sz="1034" dirty="0"/>
          </a:p>
        </p:txBody>
      </p:sp>
      <p:sp>
        <p:nvSpPr>
          <p:cNvPr id="17" name="Text 5"/>
          <p:cNvSpPr txBox="1"/>
          <p:nvPr/>
        </p:nvSpPr>
        <p:spPr>
          <a:xfrm>
            <a:off x="6748094" y="3798795"/>
            <a:ext cx="1938173" cy="810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и острое зрение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запасает воду и переносит жару пустыни, а некоторые птицы обладают острым зрением для охоты на мелких животных на большом расстоянии, что расширяет их возможности выживания.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влияния человека на природу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масштабных изменений природы: загрязнение воздуха и воды выросло в связи с развитием фабрик и транспорта, увеличилось потребление природных ресурсов.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строительства и сельского хозяйства уничтожались огромные лесные массивы, что привело к разрушению природных экосистем и утрате среды обитания многих видов.
</a:t>
            </a:r>
            <a:endParaRPr lang="en-US" sz="1023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расширение 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вытеснил редкие виды животных и растений, а загрязнение стало серьезной угрозой для рек и воздушной среды.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исчезает более одного процента тропических лесов мира; около 60% речных систем страдают от загрязнения, что требует срочных мер по сохранению природы.
</a:t>
            </a:r>
            <a:endParaRPr lang="en-US" sz="11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охрана редких видов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дикой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остаётся менее 600 амурских тигров. Этот крупный хищник нуждается в охране и восстановлении среды обитания. Он является индикатором здоровья экосистемы российского Дальнего Востока.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— хранитель горных райно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 снежных барсов обитают на территории России. Этот редкий хищник приспособлен к жизни в высокогорьях и требует защиты от браконьерства и потери обитаний.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зубр — возвращение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зубров в дикой природе около 200 особей. Благодаря программам охраны и размножения популяция постепенно растёт, что способствует сохранению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охраны природы в России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действует более 100 охраняемых природных территорий, целью которых является сохранение уникальных экосистем и редких видов растений и животных.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масштабных лесовосстановительных мероприятий помогает восстанавливать деградированные лесные экосистемы и улучшать экологическую обстановку.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охране чистоты рек и озёр, предотвращению загрязнения и восстановлению биоразнообразия водных экосистем.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8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направлены на формирование у жителей понимания значимости природы и развитие экологически ответственного поведения.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экологического мышления у школьников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у детей понимания взаимосвязи человека и окружающей среды способствует ответственному поведению и бережному отношению к природным ресурсам на повседневном уровне.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экологические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субботниках, посадке деревьев и раздельном сборе отходов помогает школьникам почувствовать личную ответственность за окружающий мир и влияние своих поступков.
</a:t>
            </a:r>
            <a:endParaRPr lang="en-US" sz="1009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уважения ко всем живым существам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мышление включает заботу о растениях и животных, формирование бережного отношения и готовности защищать природу через знания и активные действия.
</a:t>
            </a:r>
            <a:endParaRPr lang="en-US" sz="10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в охране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взаимодействия организма с окружающей средой — ключ к сохранению природы. Каждый может помочь, следуя простым правилам и бережно относясь к природе, формируя ответственное общество.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2026-05-08T09:39:44Z</dcterms:created>
  <dcterms:modified xsi:type="dcterms:W3CDTF">2026-05-08T09:39:44Z</dcterms:modified>
</cp:coreProperties>
</file>