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jpe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строение клеток растений, животных, грибов и вирусы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 вирусы: разнообразие строения и функций в живой природе.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клеток и вирусов в биологии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базовая единица жизни всех организмов, а вирусы — особые неживые частицы. Их изучение раскрывает механизмы жизни, причины болезней и взаимодействия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Оболочка, отделяющая клетку от внешней среды, избирательно пропускает вещества, поддерживая внутренний баланс и связь с окружающей средой.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барьер и регулятор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хранится ДНК — инструкция по жизни клетки. Ядро контролирует обмен веществ и деление, играя ключевую роль в функционировании организма.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и ядро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желеобразная субстанция внутри клетки, где происходят важные химические реакции и расположены органоиды, обеспечивающие функционирование клетки.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питательная среда клетки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черты растительных клеток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целлюлозы, она придаёт клетке прочность и форму, защищая растение от повреждений и поддерживая структуру тела.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— надёжная защита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хлорофилл, с помощью которого клетка преобразует солнечный свет в энергию и питательные вещества для растения.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завод фотосинтеза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Занимает большую часть клетки, хранит воду и растворённые вещества, поддерживает тургор и помогает растению сохранять форму.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вакуоль — «водяной резервуар»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клеток животных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расщепляют отработанные или ненужные вещества, поддерживая чистоту и здоровье клетки.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лизосом в клеточном обновлении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обеспечивают движение, нервные — передачу сигналов, эпителиальные создают защитный и барьерный слой органов.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по функциям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окружены только гибкой мембраной, что обеспечивает подвижность и возможность менять форму.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клеточной стенки и пластид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свойства клеток грибов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растений, грибы имеют прочную стенку из хитина, что обеспечивает защиту и форму.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из хитина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образуют мицелий — сеть связанных клеток, или существуют в виде единичных клеток, как дрожжи.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организация клеток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фотосинтезируют, питаются готовыми органическими веществами из окружающей среды.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хлоропластов и автотрофии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62855"/>
            <a:ext cx="4843800" cy="19588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растений, животных и грибов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строения клеток отображают их функции и условия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клеток соответствует их функциям и образу жизни организмов.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6 класс»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органоидов в различных клетках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клеточной биологии,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вакуоли варьируется значительно, подчеркивая функции хранения и тургора, особенно у растений.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объёмах органоидов отражают особенности жизнедеятельности и адаптации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клеточная мембрана: функции и строение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представляет собой внутреннюю жидкую среду клетки, где происходят все обменные процессы и расположены важные органоиды.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формирует защитный барьер и обеспечивает избирательный транспорт веществ, поддерживая гомеостаз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клетки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энергию в виде АТФ через клеточное дыхание, обеспечивая работу всех систем клетки.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Синтезируют белки по инструкциям ДНК, располагаются свободно в цитоплазме и на поверхности эндоплазматической сети.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фабрики белка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генетическую информацию и регулирует основные процессы жизнедеятельности. Контролирует деление и обмен веществ.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растительных клеток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Листовые клетки содержат множество хлоропластов, которые захватывают свет и обеспечивают растение энергией через фотосинтез. Они очень плотно расположены, образуя основную зеленую массу листа и активно участвуют в обмене веществ.
</a:t>
            </a:r>
            <a:endParaRPr lang="en-US" sz="1151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Листовые клетки и фотосинтез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и флоэма — проводящие ткани, состоящие из вытянутых клеток. Ксилема переносит воду и растворённые минералы, а флоэма доставляет органические вещества, необходимые для питания всей части растения.
</a:t>
            </a:r>
            <a:endParaRPr lang="en-US" sz="1189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клетки: транспортировка веществ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клетки имеют плотную клеточную стенку, что помогает защитить растение и обеспечить опору в почве. В этих клетках отсутствуют хлоропласты, так как они находятся под землей и не нуждаются в свете.
</a:t>
            </a:r>
            <a:endParaRPr lang="en-US" sz="1189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корня: прочность и защита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животных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формируют сеть, позволяющую передавать электрические импульсы по всему организму. Это обеспечивает быструю реакцию на внешние и внутренние стимулы, поддерживая жизненно важные функции.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и передача сигналов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 покрывают внешние и внутренние поверхности органов, защищая их от повреждений и патогенов. Они также участвуют в обмене веществ и регуляции работы органов.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 — барьер и защита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содержат большое число митохондрий, что обеспечивает высокую выработку энергии для сокращений. Это позволяет животным быстро двигаться и выполнять сложные движения.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клетки: источник энергии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грибов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Гифы — длинные клетки с толстыми стенками из хитина. Они образуют разветвлённые сети, которые проникают в субстрат, способствуя всасыванию питательных веществ и росту гриба.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Гифы плесневых грибов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Сапрофитные грибные клетки разлагают отмершие органические вещества, способствуя возвращению питательных элементов в почву. Они играют важную роль в экосистеме, поддерживая круговорот веществ.
</a:t>
            </a:r>
            <a:endParaRPr lang="en-US" sz="1189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Сапрофитные грибы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размножаются путём почкования, что позволяет им быстро увеличивать численность. Эти клетки участвуют в процессах брожения, используемых в пищевой промышленности, например, при производстве хлеба и напитков.
</a:t>
            </a:r>
            <a:endParaRPr lang="en-US" sz="1189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Дрожжи: одноклеточные грибы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77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клетки: стадии и процессы
</a:t>
            </a:r>
            <a:endParaRPr lang="en-US" sz="2977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клеточного деления у растений, животных и грибов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Вирусы: строение и сходство с живыми организмами
</a:t>
            </a:r>
            <a:endParaRPr lang="en-US" sz="2467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Капсид из белков защищает вирусный генетический материал и обеспечивает способность вируса прикрепляться к клеткам другого организма для заражения.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Белковая оболочка — капсид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имеют дополнительную липидную оболочку с встроенными белками, что помогает им успешно внедряться в клетки-хозяева и защищает от внешних воздействий.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Липидная оболочка некоторых вирусов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содержат либо ДНК, либо РНК в качестве генетического материала. Это позволяет им передавать информацию для создания новых вирусных частиц внутри клеток хозяина.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вирусов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вирусной частицы (вириона): детали
</a:t>
            </a:r>
            <a:endParaRPr lang="en-US" sz="281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вируса представлен ДНК или РНК, заключёнными внутри вирусной частицы. Он кодирует информацию для размножения вируса после попадания в клетку.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Нуклеиновая кислота внутри вириона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гриппа имеет липидную оболочку, которая помогает ему проникать в клетки, а бактериофаги обладают сложной структурой с головкой и хвостом для заражения бактерий.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вирусов и их строения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Капсид состоит из белковых субъединиц, образующих различные структуры: сферические, спиральные или сложные формы, как у бактериофагов, обеспечивая защиту генетического материала.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Капсид и его формы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вируса: этапы заражения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размножения вирусов в клетке-хозяине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вирусов растений, животных и грибов
</a:t>
            </a:r>
            <a:endParaRPr lang="en-US" sz="2736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Бешенство поражает нервную систему животных и может передаваться человеку через укусы. Болезнь опасна и требует своевременной профилактики и лечения.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бешенства у животных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вирусы грибов редки, они могут вызывать инфекции у дрожжей, влияя на процессы брожения и производство пищевых продуктов, что оказывает экономическое влияние.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грибов и дрожжей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вирус поражает листья и стебли многих растений, вызывая мозаичные пятна и снижая урожайность. Он распространился по всему миру и изучается для борьбы с растительными инфекциями.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табачной мозаики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817104"/>
            <a:ext cx="4843800" cy="24503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клетки и вирусы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энциклопедия. Биология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строения и жизнедеятельности между клетками и вирусами.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полноценные живые системы, вирусы не имеют собственных органов жизни и размножаются только внутри клеток.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клеток и вирусов в науке и медицине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клеток и вирусов помогает бороться с болезнями и разрабатывать новые технологии в медицине и сельском хозяйстве, обеспечивая здоровье человека и экологическую устойчивость.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2026-05-08T15:53:15Z</dcterms:created>
  <dcterms:modified xsi:type="dcterms:W3CDTF">2026-05-08T15:53:15Z</dcterms:modified>
</cp:coreProperties>
</file>