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множества и операции над ними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счёта до корней: как числа образуют систему и подчиняются точным правилам.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множества появились из реальных потребностей: считать, измерять, сравнивать и решать уравнения. В старшей школе они становятся основой для функций, неравенств и дальнейшей алгебры, поэтому важно видеть их связь с практикой и геометрией.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как язык задач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и нуль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служат для счёта предметов, указания порядковых номеров и описания повторяющихся действий. Это первое числовое множество, с которым человек сталкивается в повседневной математике.
</a:t>
            </a:r>
            <a:endParaRPr lang="en-US" sz="1017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всегда возможно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натуральных чисел сложение и умножение остаются замкнутыми: результат снова натуральный. Поэтому выражения вида 2 + 3 или 4 · 5 не выводят нас за границы множества.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операций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и деление не всегда дают натуральный результат: 3 − 5 и 7: 2 уже не принадлежат этому множеству. Именно здесь возникает необходимость в расширении системы чисел.
</a:t>
            </a:r>
            <a:endParaRPr lang="en-US" sz="1167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нуля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обозначает отсутствие количества и в школьной традиции обычно рассматривается отдельно. В некоторых курсах его включают в натуральные числа, но это зависит от принятого соглашения.
</a:t>
            </a:r>
            <a:endParaRPr lang="en-US" sz="11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числа и числовая прямая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ряд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числа включают отрицательные числа, нуль и положительные числа: … −3, −2, −1, 0, 1, 2, 3, … . Они позволяют описывать не только количество, но и направление изменения.
</a:t>
            </a:r>
            <a:endParaRPr lang="en-US" sz="939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отрицательных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числа используют для обозначения убытка, температуры ниже нуля, глубины ниже уровня моря и величин с направлением. Благодаря им можно описывать ситуации, где значение меньше условного нуля.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целому числу на числовой прямой соответствует одна точка. Расстояние между соседними целыми числами всегда равно 1, что делает прямую удобной моделью для сравнения.
</a:t>
            </a:r>
            <a:endParaRPr lang="en-US" sz="901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целым числам расширяет возможности вычислений и позволяет работать с изменениями, а не только с количеством. Это особенно полезно в задачах на координаты, температуру и баланс.
</a:t>
            </a:r>
            <a:endParaRPr lang="en-US" sz="8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158" y="1394038"/>
            <a:ext cx="4845683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множество шире предыдущего: N входит в Z, Z — в Q, а Q и I вместе образуют R.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числовые множества расширяют друг друга и какие примеры относятся к каждому из них.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числовых множеств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и их запись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число можно записать как m/n, где m и n — целые числа, а n не равно нулю. Эта запись подчёркивает точное отношение между числами.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форма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рациональным относятся целые числа, обыкновенные дроби и конечные десятичные дроби. Например, 5, −7/4 и 0,25 легко выражаются в привычной форме.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Конечная запись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Бесконечные периодические десятичные дроби тоже рациональны. Запись 1,3(6) показывает, что бесконечность не мешает точности, если повторяется один и тот же период.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дробь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особенно удобны в процентах, денежных расчётах, долях и измерениях, где результат можно выразить конечной точностью без потери смысла.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дроби уже недостаточно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числа нельзя представить в виде дроби m/n, где m и n — целые числа. Их десятичная запись бесконечна и не повторяется, поэтому они выходят за пределы рациональных описаний. Именно такие числа возникают в геометрии и при точных измерениях.
</a:t>
            </a:r>
            <a:endParaRPr lang="en-US" sz="896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которая не сводится к целому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√2 появляется, если найти диагональ квадрата со стороной 1. Число π связано с длиной окружности и площадью круга, а e важно в задачах роста, убывания и сложных процентов.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числа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расширение идёт от счёта к полной числовой прямой; иррациональные числа дополняют рациональные внутри R.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⊂ Z ⊂ Q ⊂ R, при этом I не пересекается с Q и вместе с ним исчерпывает R.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числовых множеств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 простейших признаков и заканчивается анализом десятичной записи.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принадлежность числа множеству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базовых арифметических действия помогают описывать большинство вычислений с числами.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объединяет величины, а вычитание показывает их разность. Для работы с выражениями особенно важно помнить, что порядок действий влияет на результат.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объединяет одинаковые слагаемые и помогает быстро выражать повторяющееся действие. Оно также удобно для изменения масштаба величины, когда требуется увеличить или уменьшить значение по заданному коэффициенту.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применимости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нуль невозможно, потому что не существует числа, которое при умножении на 0 дало бы ненулевой результат. Это ограничение необходимо учитывать при любых преобразованиях выражений.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отвечает на два вопроса: сколько раз одно число содержится в другом и какую часть составляет одна величина от другой. Поэтому оно особенно важно в задачах на доли и отношения.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действительных чисел знак произведения и частного зависит от сочетания знаков множителей или делимого и делителя. Одинаковые знаки дают положительный результат, а разные — отрицательный.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алгебра: обобщение свойств арифметических операций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свойства сохраняются при переходе от одного множества к другому, и где появляются дополнительные возможности для обратных элементов и деления.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множество, тем больше операций можно выполнять без выхода за его пределы.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арифметических операций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622" y="1808050"/>
            <a:ext cx="4317657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вычислений с целыми и рациональными числами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результата зависит от операции и сочетания исходных знаков.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ответа определяется не отдельной операцией, а сочетанием знаков и преобразованием выражения.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 и основные результаты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600" y="2954214"/>
            <a:ext cx="4137900" cy="1681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 и расстояние на прямой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модуля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 |a| показывает расстояние от точки a до нуля на числовой прямой. Поэтому |−7| и |7| одинаковы, а результат всегда неотрицателен.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числами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разности |a − b| равен расстоянию между точками a и b. Это удобный способ сравнивать числа, оценивать погрешности и формулировать условия в неравенствах.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измерения модуль помогает отделить величину ошибки от её направления. Он используется там, где важна только длина отклонения, а не знак.
</a:t>
            </a:r>
            <a:endParaRPr lang="en-US" sz="11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как 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aⁿ означает произведение n одинаковых множителей. Она записывает повторяющееся умножение компактно и служит основой для квадратов, кубов и более высоких степеней.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n = 2 и n = 3 используют специальные названия: квадрат и куб. Эти случаи часто встречаются в геометрии, формулах площадей, объёмов и преобразованиях выражений.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Извлечение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корень из b — это число x, для которого x² = b. В действительных числах такой корень существует не для каждого числа, но для неотрицательных значений.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типы показателей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важно различать натуральные и отрицательные показатели степени, а также помнить, что корень из отрицательного числа не принадлежит множеству действительных чисел.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и корни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числовых множеств в школьной алгебре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расширение множества снимает ограничения: сначала появляется вычитание, затем деление и извлечение корней для подходящих значений.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широкому множеству делает вычисления полнее и уменьшает число запретов.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множества и допустимые операции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4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6787" y="1471725"/>
            <a:ext cx="14752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12" y="3213942"/>
            <a:ext cx="185700" cy="1650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0975" y="3212175"/>
            <a:ext cx="126450" cy="168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числами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600300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множества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рациональные и иррациональные числа, не замечая различия между дробной записью с периодом и бесконечной непериодической записью. Из-за этого неверно определяют принадлежность числа множеству.
</a:t>
            </a:r>
            <a:endParaRPr lang="en-US" sz="1056" dirty="0"/>
          </a:p>
        </p:txBody>
      </p:sp>
      <p:sp>
        <p:nvSpPr>
          <p:cNvPr id="16" name="Text 3"/>
          <p:cNvSpPr txBox="1"/>
          <p:nvPr/>
        </p:nvSpPr>
        <p:spPr>
          <a:xfrm>
            <a:off x="335664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Делят на нуль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в знаменатель по привычке подставляют любое число, включая ноль. Такое действие недопустимо, потому что оно нарушает смысл деления и не имеет результата.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1299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с отрицательными числами нередко забывают о правилах знаков. Особенно часто ошибки появляются в произведениях, частных и при раскрытии скобок после вычитания.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00300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вызывает квадратный корень: его путают с обычным числом, забывают про неотрицательный результат и пытаются извлекать корень из отрицательного числа в множестве действительных чисел.
</a:t>
            </a:r>
            <a:endParaRPr lang="en-US" sz="1106" dirty="0"/>
          </a:p>
        </p:txBody>
      </p:sp>
      <p:sp>
        <p:nvSpPr>
          <p:cNvPr id="19" name="Text 6"/>
          <p:cNvSpPr txBox="1"/>
          <p:nvPr/>
        </p:nvSpPr>
        <p:spPr>
          <a:xfrm>
            <a:off x="3356649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 дробями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от обыкновенной дроби к десятичной записи и обратно теряются точность, период или скобки. Это приводит к неверным преобразованиям, особенно в задачах на проценты и сравнение значений.
</a:t>
            </a:r>
            <a:endParaRPr lang="en-US" sz="10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числовых множеств в реальных задачах
</a:t>
            </a:r>
            <a:endParaRPr lang="en-US" sz="2582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числа в 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диагонали квадрата, длине окружности или площади круга, появляются числа вроде √2 и π. Они показывают, что не всё в геометрии выражается конечной дробью. В иллюстрации хорошо смотрятся окружность, чертёж и измерительные линии.
</a:t>
            </a:r>
            <a:endParaRPr lang="en-US" sz="847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числа в науке и 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Физика, инженерия и статистика используют действительные числа для описания непрерывных величин: скорости, температуры, давления, вероятности и графиков зависимостей. Здесь важны точность модели и плавное изменение параметров. На изображении уместны графики, приборы и схемы.
</a:t>
            </a:r>
            <a:endParaRPr lang="en-US" sz="785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в повседневных расчётах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Покупка, скидка, сдача, рецепт и измерение длины — все эти ситуации удобно описываются рациональными числами. Они позволяют работать с долями, процентами и точными отношениями, не теряя практической ясности. На изображении уместны ценники, линейка и калькулятор.
</a:t>
            </a:r>
            <a:endParaRPr lang="en-US" sz="8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зависит от того, какие значения и операции требуются в условии.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числовое множество для задачи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множества чисел — к решению задач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множества образуют иерархию расширений, а операции над ними работают по строгим правилам. Понимание границ применимости помогает уверенно решать уравнения, преобразовывать выражения и выбирать правильный инструмент для каждой задачи.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2026-05-30T03:10:43Z</dcterms:created>
  <dcterms:modified xsi:type="dcterms:W3CDTF">2026-05-30T03:10:43Z</dcterms:modified>
</cp:coreProperties>
</file>