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 страны мира: география разнообразия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един, но неоднороден: страны и регионы различаются природой, людьми, ресурсами и уровнем развития.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мира нельзя рассматривать как одинаковые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195 признанных государств: 193 — члены ООН и 2 — государства-наблюдатели. Их различия в площади, населении, экономике и доступе к морям формируют разные модели жизни и хозяйства.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мира и их состав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обычно выделяют семь крупных регионов: Европа, Азия, Африка, Северная Америка, Южная Америка, Австралия и Океания. Они связаны общностью природных условий и исторических процессов.
</a:t>
            </a:r>
            <a:endParaRPr lang="en-US" sz="85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делится на субрегионы: например, Западную и Восточную Европу, Восточную и Юго-Восточную Азию, Северную и Тропическую Африку. Это помогает точнее описывать различия в развитии.
</a:t>
            </a:r>
            <a:endParaRPr lang="en-US" sz="864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группы стран формируются и по хозяйственной специализации: где-то преобладают промышленность и услуги, где-то — сельское хозяйство и добыча ресурсов. Так легче понять причины региональных контрастов.
</a:t>
            </a:r>
            <a:endParaRPr lang="en-US" sz="8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48" y="1835776"/>
            <a:ext cx="3367660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регионов мира по площади и населению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различаются регионы по размерам, численности людей, плотности расселения и уровню урбанизации.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выделяется масштабом населения и территории, Африка — быстрым ростом, а Австралия и Океания — редким расселением и очень низкой плотностью.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(обобщённые оценки для сравнения).
</a:t>
            </a:r>
            <a:endParaRPr lang="en-US" sz="9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регионов мира в мировом распределении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планеты сосредоточена в Азии, тогда как Австралия и Океания занимают крайне малую долю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неравномерность размещения населения: численность людей сильно «концентрируется» в нескольких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 регионам мира (ориентиры: Азия ~60%, Африка ~18% и т.д.).
</a:t>
            </a:r>
            <a:endParaRPr lang="en-US" sz="9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высокая плотность населения и тесные международные связи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Европа и транспортные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высока доля городского населения: благодаря развитой транспортной сети люди и предприятия тесно связаны между собой. Значительная часть заняты в промышленности и сфере услуг.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крупные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государств, а шенгенская зона упрощает перемещение людей и товаров. Поэтому на карте особенно выделяются крупные агломерации и индустриальные районы — от Лондона и Парижа до Рейнско-Рурской области и Милана.
</a:t>
            </a:r>
            <a:endParaRPr lang="en-US" sz="10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включает две самые населённые страны мира — Китай и Индию. При этом регион неоднороден: природные условия и уровни развития заметно различаются даже в соседних частях.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крупнейший и наиболее контрастный регион мира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сосуществуют высокоразвитые экономики Японии, Южной Кореи и Сингапура и одновременно — нефтедобывающие государства Персидского залива. Контрасты особенно хорошо видно по структуре хозяйства.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Азии значительная часть территорий связана с сельским хозяйством, где ресурсы и возможности развиваются медленнее. Это отражается на темпах урбанизации и характере занятости населения.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Азии проявляются в плотности населения, степени обеспеченности ресурсами и в том, насколько города становятся центрами экономики. Поэтому регион удобнее всего рассматривать как набор разных моделей развития.
</a:t>
            </a:r>
            <a:endParaRPr lang="en-US" sz="10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мира по номинальному ВВП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шести стран показывает географическую «склейку» экономических центров: Северная Америка, Восточная Азия и Европа сильно представлены среди лидеров.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важен: большая численность населения не гарантирует высокий ВВП на душу населения — уровень благосостояния определяется и производительностью, и структурой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по номинальному ВВП (конкретный год не указан; значения приведены для демонстрации масштаба).
</a:t>
            </a:r>
            <a:endParaRPr lang="en-US" sz="8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быстрый рост населения и ресурсный потенциал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выделяется самым высоким естественным приростом среди крупных регионов мира. Это усиливает потребность в рабочих местах, школах, медицине и развитии городской инфраструктуры.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континенте сосредоточены значительные ресурсы: нефть, природный газ, алмазы, медь, кобальт, золото и другие полезные ископаемые. Это создаёт экспортный потенциал для многих стран.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сохраняются сложности: во многих странах экономика заметно зависит от сырьевого экспорта, инфраструктура развита неравномерно, а обеспеченность водными ресурсами местами ограничена. Доля городского населения часто ниже, чем в Европе и Северной Америке.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390" y="1835776"/>
            <a:ext cx="372574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развития стран: наглядное сравнение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Норвегии, США, Китая, Бразилии, Индии и Нигерии показывает, что уровень жизни и экономические показатели измеряются разными индикаторами.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выражаются не только «процентами», а часто разницей в кратных величинах: экономический рост, урбанизация и качество жизни развиваются с разной скоростью.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показатели развития из международных статистических источников (точные численные значения не приведены в задании).
</a:t>
            </a:r>
            <a:endParaRPr lang="en-US" sz="8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включается в мировое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включения страны в международный обмен: от базовых факторов к выпуску и торговле, затем — к цепочкам добавленной стоимости и устойчивому расширению связей.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 почвы задают, какие культуры и технологии выгодны, а какие — почти недоступны. Важны и внутренние воды: они влияют на орошение, водоснабжение городов и работу промышленности.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морей определяет возможности экспорта, характер портового хозяйства и направления транспортных потоков. Поэтому специализация проявляется не только в производстве, но и в расселении и типе торговли.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 основа специализации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странах мира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уровня развития города получают больше рабочих мест в промышленности и сфере услуг, а миграция усиливает концентрацию населения в крупных агломерациях.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устойчивую разницу: в развитых регионах доля горожан стабильно высокая, а в Южной Азии и Африке она ниже и растёт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уровня урбанизации по школьным курсам географии; точные проценты по регионам в задании не приведены (использованы условные значения для сравнения).
</a:t>
            </a:r>
            <a:endParaRPr lang="en-US" sz="7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унитарных странах управление выстраивается централизованно, а местные органы действуют в рамках единой системы. Это помогает проводить общую политику на всей территории и упрощает принятие решений.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 включают субъекты с собственной правовой и административной самостоятельностью. Пример — Россия и США: решения согласуются, но каждый уровень власти имеет свои полномочия.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конституционных монархиях монарх сохраняет статус главы государства, но реальная власть ограничена конституцией и законами. Так устроены, например, Япония и Великобритания.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республиках власть избирается и действует на основании конституции. К республикам относят Францию и Индию: политическая жизнь опирается на выборные институты и закреплённые правила.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и типы государств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и сотрудничество стран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ЕС, АСЕАН, Африканский союз, МЕРКОСУР и USMCA объединяют государства, чтобы совместно решать практические задачи: поддерживать торговлю, повышать безопасность, координировать транспортные проекты и согласовывать правила.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союзе многие нормы действуют единообразно и создают понятные «правила игры» для бизнеса. В АСЕАН и МЕРКОСУР акцент смещается на постепенную интеграцию рынков и развитие сотрудничества.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страны не стирают различия полностью: сохраняются разные интересы, уровни развития и политические приоритеты. Поэтому интеграция обычно сочетает общие цели и компромиссы в чувствительных сферах.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населения и центры притяжения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миграции во многом объясняются спросом на рабочую силу, доступностью образования и сравнительной безопасностью, а также близостью семейных связей и общей политической стабильностью.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условной диаграммы видно, что ключевые центры притяжения связаны с крупными рынками труда и устойчивой экономикой, поэтому города растут, меняется состав населения и усиливается культурное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направлений миграции по учебным материалам; точные доли в задании не указаны, поэтому использовано условное распределение для наглядности.
</a:t>
            </a:r>
            <a:endParaRPr lang="en-US" sz="7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в разных регионах мира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хозяйство под разным 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дефицит пресной воды и деградация почв проявляются неодинаково: в Сахеле чаще встречаются засухи и опустынивание, а в других районах усиливаются последствия экстремальной погоды. От этого меняются урожайность и условия жизни.
</a:t>
            </a:r>
            <a:endParaRPr lang="en-US" sz="1001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жизни людей и управляемость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неравенство также имеют региональные формы: в островных государствах возрастает риск подъёма уровня Мирового океана, а в мегаполисах обостряются транспортные и экологические перегрузки. Глобальные проблемы взаимосвязаны и затрагивают качество жизни.
</a:t>
            </a:r>
            <a:endParaRPr lang="en-US" sz="10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географического анализа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связывает природные и социально-экономические признаки в единую характеристику государства.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42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6350" y="2057985"/>
            <a:ext cx="509053" cy="5090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ресурсы и внутренний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опирается на богатые природные ресурсы и крупный внутренний рынок. При этом заметны различия между регионами: в одних районах доминируют производство и услуги, в других — сельское хозяйство.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морская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Выгодное морское положение и эффективно организованный порт позволяют Сингапуру выступать узлом торговли. Дополняют это высокие технологии: экономика быстро растёт за счёт услуг и логистики.
</a:t>
            </a:r>
            <a:endParaRPr lang="en-US" sz="1147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Нигерия: демография и сырьевой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демонстрирует сильный демографический потенциал: население обеспечивает спрос и будущую рабочую силу. Одновременно сохраняется зависимость от экспорта сырья, что усложняет устойчивое развитие территорий.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промышленная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концентрируется на промышленной специализации и высокой экспортной ориентации. Такая модель усиливает роль отраслей с техническими компетенциями, а региональное развитие связано с цепочками поставок и производственной кооперацией.
</a:t>
            </a:r>
            <a:endParaRPr lang="en-US" sz="943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технологическое лидерство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опирается на технологическое лидерство даже при дефиците собственных ресурсов. Это формирует особую модель: ставка делается на качество, инновации и эффективное использование материалов в производстве.
</a:t>
            </a:r>
            <a:endParaRPr lang="en-US" sz="1013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как примеры разных моделей регионального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мир состоит из взаимосвязанных, но неравных регионов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площадью, населением, ресурсами, историческим опытом и положением в мировой экономике. Региональный подход объясняет миграции, сотрудничество и конфликты, формируя цельную картину современного мира.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2026-05-12T00:56:39Z</dcterms:created>
  <dcterms:modified xsi:type="dcterms:W3CDTF">2026-05-12T00:56:39Z</dcterms:modified>
</cp:coreProperties>
</file>