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в литературе: как писатель раскрывает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характер раскрывает человека через выбор, слово и поступок.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характер — не набор бытовых черт, а созданный автором образ личности. Он раскрывается в деталях, конфликте, речи и поступках, помогая понять идею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характер: как его понимать в школе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5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5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литературный характер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начинается с неповторимых черт героя: привычек, темперамента, реакции на трудности и способа вести себя в общении с людьми.
</a:t>
            </a:r>
            <a:endParaRPr lang="en-US" sz="1165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Прошлый опыт, происхождение, образование и окружение формируют привычные модели поведения и часто объясняют причины поступков героя.
</a:t>
            </a:r>
            <a:endParaRPr lang="en-US" sz="117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во что персонаж верит, какие ценности признаёт и как объясняет себе происходящее. Это определяет его решения и внутренние оценки.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поступки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проявляется не в одном эпизоде, а в устойчивой линии действий, которая показывает закономерность поведения и нравственную позицию персонажа.
</a:t>
            </a:r>
            <a:endParaRPr lang="en-US" sz="1082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 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литературе характер тесно связан со временем: общественные противоречия, исторический контекст и нормы среды влияют на образ героя.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раскрытия характера в художественном 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приёмы работают по-разному: в одном тексте важнее действие, в другом — нюанс речи или детали обстановки.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особенно сильны поступок, речевая характеристика и психологическая деталь: именно они чаще всего вскрывают сущность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художественных текстов, 11 класс; без расчётной статистики
</a:t>
            </a:r>
            <a:endParaRPr lang="en-US" sz="12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портрет: внешность как ключ к внутреннему миру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литературе включает лицо, одежду, жесты, походку и взгляд. Уже несколько штрихов могут показать происхождение героя, его напряжение или скрытую уязвимость.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внешнюю деталь не случайно: она помогает намекнуть на силу, тревогу, гордость или духовную пустоту. Портрет часто работает быстрее прямого объяснения.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как первый сигнал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авторская оценка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создания характера и их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приём, его функцию и то, что важно замечать при анализе.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приём показывает характер с разной стороны, но особенно важны те, что обнаруживают внутренний выбор и ценностный конфликт.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 и школьному анализу художественного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черты литературных героев и их художественная роль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верность долгу и чувство собственного достоинства делают героя нравственным ориентиром. Через такие качества автор показывает, каким может быть человек в идеале.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Сострадание, стойкость и ответственность особенно выразительны, когда герой сталкивается с испытанием. Тогда положительная черта подтверждается не словами, а поступком.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XIX–XX веков высокий нравственный смысл часто раскрывается через жертву, отказ от удобства и выбор в пользу совести, а не личной выгоды.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 противоречивые характеры в литературе
</a:t>
            </a:r>
            <a:endParaRPr lang="en-US" sz="2475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Замкнутость, гордыня и подозрительность делают персонажа психологически объёмным: читатель видит не только его действия, но и внутреннюю защиту, страх или отчуждение.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Эгоизм, раздражительность и слабоволие нередко связаны не с простым «плохим характером», а с травмой, ошибочным взглядом на жизнь или давлением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раздвоенность особенно важна в образах «лишнего человека», маленького человека и героя-идеолога, который не находит согласия между идеей и жизнью.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ценны для анализа, потому что через их противоречия литература показывает кризис ценностей, моральные сомнения и границы человеческой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героя в сюжете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обстоятельства проверяют личность.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становятся центром анализа персонажа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разборе внимание обычно сосредоточено не на списке черт, а на том, как герой действует в морально трудной ситуации.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совесть, ответственность и долг: именно они чаще всего помогают понять смысл поступка и авторскую оценку персонажа.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литературных персонажей; без статистической выборки
</a:t>
            </a:r>
            <a:endParaRPr lang="en-US" sz="13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3067" y="3270876"/>
            <a:ext cx="348862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 системе конфликта произведения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людьми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и споре герой вынужден защищать свои убеждения, уступать или обострять противостояние. Именно так становится видна мера его принципиальности и готовность слышать другого.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совестью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показывает, совпадают ли слова героя с его нравственной позицией. Молчание, сомнение и самооправдание нередко раскрывают человека точнее, чем внешнее действие.
</a:t>
            </a:r>
            <a:endParaRPr lang="en-US" sz="137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обществом
</a:t>
            </a:r>
            <a:pPr algn="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проверяет, насколько герой способен сохранить самостоятельность. Давление нормы, ожиданий и мнения большинства выявляет его стойкость, зависимость или скрытый протест.
</a:t>
            </a:r>
            <a:endParaRPr lang="en-US" sz="139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идеей и обстоятельствами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прозе и драме конфликт часто становится испытанием временем: убеждения проходят проверку в кризисе, а характер либо укрепляется, либо обнаруживает свою слабость.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школьной программы как живые художественные типы
</a:t>
            </a:r>
            <a:endParaRPr lang="en-US" sz="214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долга в трудной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говорит о чести громкими словами: его сущность проявляется в выборе, который требует отказа от личной выгоды. Внешне он может быть сдержанным и даже незаметным, но именно через поступок становится понятен масштаб его ответственности.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внутреннего разлома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производит впечатление силы, однако его уверенность постоянно сталкивается с сомнением. Читатель видит, как гордость, страх, обида или заблуждение разрушают цельность личности и делают каждое решение особенно драматичным.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сломленный обстоятельствами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история показывает, как давление среды, потеря опоры и повторяющиеся неудачи постепенно меняют поведение и речь. В таком образе особенно заметна трагедия несоответствия между личным потенциалом и жестокими условиями жизни.
</a:t>
            </a:r>
            <a:endParaRPr lang="en-US" sz="9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литературных характеров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качества доминируют, а какие остаются скрытыми и проявляются лишь в напряжённых эпизодах. Это важно для точного чтения образа.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выглядят цельный и волевой типы, а зависимость и прагматизм чаще усиливают внутренние колебания и конфликт ценностей.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типов по материалам школьного анализа художественных текстов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особенно важны при оценке силы характера: цельность, ответственность и способность действовать по совести.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признаки чаще всего отличают героя, который выдерживает испытание, от персонажа, уступающего страху, чужому влиянию или самообману.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школьного анализа литературного характера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героя, её художественное значение и возможный перекос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черта может работать на раскрытие характера и одновременно превращаться в его слабое место.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черта почти никогда не бывает однозначной: её ценность раскрывается через меру, а деформация — через чрезмерность или утрату внутреннего баланса.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функций черт характера в литературном анализе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ли характер героя в ходе произведения
</a:t>
            </a:r>
            <a:endParaRPr lang="en-US" sz="257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состояние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представлен в привычной для себя роли: его взгляды, привычки и манера поведения ещё не подверглись серьёзной проверке.
</a:t>
            </a:r>
            <a:endParaRPr lang="en-US" sz="1371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или конфликт выводит персонажа из равновесия. Он вынужден действовать, а не только рассуждать, и именно здесь обнаруживаются скрытые качества.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ошибки, потери или открытия герой начинает иначе понимать себя и других. Меняются решения, интонации и отношение к прежним убеждениям.
</a:t>
            </a:r>
            <a:endParaRPr lang="en-US" sz="1364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стал ли персонаж духовно зрелее, остался прежним или пришёл к поражению, которое тоже раскрывает его характер.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характер литературного героя
</a:t>
            </a:r>
            <a:endParaRPr lang="en-US" sz="266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от внешних признаков к итоговой интерпретации образа и его роли в произведении.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качества анализа литературного характера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какие умения уже сформированы лучше, а какие требуют дополнительной практики на конкретных текстах и эпизодах.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сильным навыком становится связывание поступка с конфликтом; чаще всего нуждаются в доработке речевая характеристика и сопоставление образов.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самооценки учебных навыков при анализе литературного персонажа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характеры важны для понимания темы произведения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характер героя тема произведения перестаёт быть абстрактной: идеи долга, свободы, любви и ответственности обретают конкретное человеческое лицо и проверяются в поступках.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характере раскрывается связь личности с эпохой: общественные условия, исторический выбор и давление среды становятся понятны через реакцию персонажа на испытания.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характеров помогает увидеть не только судьбу героя, но и авторский вопрос к читателю: способен ли человек сохранить нравственную опору в предельных обстоятельствах?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как ключ к смыслу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характер соединяет сюжет, конфликт и идею произведения в единое целое. Через него писатель показывает человека в выборе, ответственности и нравственном испытании.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2026-05-23T14:52:23Z</dcterms:created>
  <dcterms:modified xsi:type="dcterms:W3CDTF">2026-05-23T14:52:23Z</dcterms:modified>
</cp:coreProperties>
</file>