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музыка и маленькое чудо в одном тексте.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 скрипка»: зимняя история о красоте и звуке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можно услышать глазами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помогает увидеть, как слова рисуют зиму и почти слышимый звук скрипки. Для второклассников оно особенно понятно: снег, тишина, свет и музыка создают ясную картину и тёплое настроение ожидания.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образа, которые ведут весь текст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— тихая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этом образе кажется чистым и спокойным, будто он бережно укрыл землю. Он не спорит с тишиной, а усиливает её, и от этого зимний пейзаж выглядит особенно ясным и светлым.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— голос зимнего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звучит тонко и певуче, словно рассказывает свою историю без слов. Её музыка приносит в холодный день движение, тепло и чувство, что рядом происходит что-то необычное и очень красивое.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холода и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и скрипка оказываются рядом, возникает удивительная пара: холодная природа и тёплая музыка. Они как будто беседуют друг с другом и вместе создают зимнюю сказку, которую легко представить.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зимние детали делают картину живой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сразу оживляют пейзаж: в нём чувствуется движение, чьё-то присутствие и история дня. Такая деталь помогает представить не просто зиму, а настоящий зимний момент.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 делает картину свежей и прозрачной. Читатель почти ощущает холод щёк и ясность неба, а зимний день кажется особенно чистым и звонким.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и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сугробы и тихие улицы создают ощущение покоя. Всё вокруг словно замедляется, и именно в этой тишине маленькие детали становятся заметнее и красивее.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окнах добавляют зиме сказочность. Они похожи на рисунки самой природы, поэтому обычный дом в тексте начинает выглядеть немного волшебным.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скрипка в детском восприятии
</a:t>
            </a:r>
            <a:endParaRPr lang="en-US" sz="223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умеет звучать мягко и ласково, как тихая зимняя песня. Такой звук легко представить даже без нот, потому что он будто касается сердца.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 ноты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скрипка звучит светло и весело, словно в комнате внезапно стало больше солнца. Один инструмент может передать радость так же ясно, как улыбка.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скрипки бывает и задумчивый голос. Тогда её звук напоминает о тихом снежном дне, когда хочется помолчать и немного помечтать.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скрипка похожа на маленькое чудо: предмет небольшой, а чувства вызывает большие. Она может рассказать о настроении лучше, чем длинные объяснения.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звук в зимнем мире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зимнем пейзаже звучит почти как отдельный герой. Она делает каждый шорох заметным и помогает читателю внимательнее вслушаться в мир вокруг.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фоне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тихо, скрипка слышится особенно ясно. Её звук не теряется, а словно поднимается над снегом и становится главным событием зимнего дня.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ощущений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тепло, неподвижность и движение, молчание и мелодия — всё это соседствует в тексте. Такой контраст делает картину более выразительной и запоминающейся.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маленького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негромкая музыка зимой может казаться очень важной. В снежной тишине она будто зажигает свет, и обычный день становится чуть-чуть волшебным.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произведение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необычное сочетание снега и скрипки и сразу заинтересовывается. Такое начало помогает увидеть в зимнем дне нечто непривычное и красивое.
</a:t>
            </a:r>
            <a:endParaRPr lang="en-US" sz="171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тишины, белого снега и мягкого света создают ровное, спокойное настроение. Хочется читать медленно и внимательно, будто сам идёшь по тихой улице.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приносит в холодный пейзаж тепло и веру в хорошее. После этого зимний мир кажется не пустым, а добрым и живым.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и звучат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серебристый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 зимний свет и чистоту. Они делают картину прозрачной, будто снег сам светится в воздухе и тихо мерцает вокруг.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мягкий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спокойствие и бережность. С их помощью текст звучит ласково, а зимний пейзаж кажется не холодным, а добрым и уютным.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и певучий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определения связаны со скрипкой и её живым голосом. Они помогают не только услышать музыку, но и почувствовать её настроение.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слова работают сразу в двух направлениях: они рисуют картину и создают звучание. Поэтому текст легко представить глазами и почти услышать ушами.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скрипки кажется особенным
</a:t>
            </a:r>
            <a:endParaRPr lang="en-US" sz="308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который будто поёт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звучит так выразительно, что её голос легко спутать с человеческим пением. Она может быть нежной, чуть грустной или радостной, и каждое звучание кажется живым и очень близким.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форма — большое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скрипка выглядит небольшой, но её звук удивительно сильный. В этом и есть её особенность: один инструмент умеет передавать целый мир переживаний без единого слова.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хочется слушать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скрипка, воображение сразу начинает работать. Хочется представить смычок, блеск дерева и мелодию, которая словно плывёт по зимнему воздуху и делает его теплее.
</a:t>
            </a:r>
            <a:endParaRPr lang="en-US" sz="12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сочетание снега и музыки
</a:t>
            </a:r>
            <a:endParaRPr lang="en-US" sz="2366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создаёт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будто останавливает время и делает всё вокруг очень тихим. На таком фоне любой звук слышится внимательнее, а зимний день становится особенно сосредоточенным.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приносит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вносит в неподвижную картину движение и чувство. Её мелодия словно раздвигает холод, и в тексте появляется тепло, которое хочется заметить и сохранить.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обычном дне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снега и музыки учит замечать чудо в простых вещах. Даже самый обычный зимний день может оказаться необыкновенно красивым, если смотреть на него 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как фон для чувств
</a:t>
            </a:r>
            <a:endParaRPr lang="en-US" sz="265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сугробы и морозный воздух создают чистую, спокойную картину. Такой пейзаж сразу настраивает на тихое размышление и помогает почувствовать особое зимнее настроение.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мир в тексте не кажется пустым. Напротив, он выглядит немного таинственным, будто что-то вот-вот случится, и от этого даже обычный день становится интереснее.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на фоне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почти безмолвно, любой звук слышится яснее. Поэтому одна мелодия или один скрипичный голос могут показаться особенно красивыми, как маленькое чудо среди снега.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герой подходит этому тексту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Такому герою важно не только смотреть, но и вслушиваться в мир. Он замечает, как падает снег, как звучит воздух и как меняется настроение вокруг.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 с воображением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умеет представлять больше, чем видит глазами. Обычный зимний день для него превращается в необычную картину, где снег и музыка словно разговаривают друг с другом.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 тонким чувством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проходит мимо красоты и умеет переживать тихую радость, лёгкую грусть и удивление. Именно поэтому текст кажется близким и понятным младшему школьнику.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не торопится и умеет замечать простые детали: свет, тишину, снежинки. В его взгляде на мир есть спокойствие, доверие и интерес к каждому мгновению.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воображения в произведении
</a:t>
            </a:r>
            <a:endParaRPr lang="en-US" sz="269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снег, тишину и холод. Всё выглядит привычно, но уже здесь есть ощущение спокойствия и ожидания.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музыка в воображении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добавляет звучание, и зимняя картина начинает меняться. Внимание переходит от молчания к тонкой, певучей мелодии.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сказочное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соединяет холод и тепло, тишину и песню. Обычный пейзаж становится почти волшебным, а текст запоминается как яркий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 встреча помогает увидеть красоту простого зимнего дня и почувствовать, что чудо можно заметить даже в самых тихих моментах.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соединяют тишину зимы и звучание музыки.
</a:t>
            </a:r>
            <a:endParaRPr lang="en-US" sz="245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образы, которые помогают запомнить текст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белизна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возвращается в тексте не случайно: он создаёт цельный зимний фон. Белый цвет связывает разные картины и делает всё вокруг спокойным, чистым и немного сказочным.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звук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противопоставления тишины и звучания особенно важен. Он помогает почувствовать, что музыка выделяется сильнее, когда вокруг почти нет других звуков, и становится почти чудесной.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 и лёгкого движения оживляют пейзаж. Благодаря им текст не кажется неподвижным: в нём есть мерцание, дыхание зимы и ощущение живого момента.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человека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мороз и ветер не просто описывают погоду. Они помогают понять, какое настроение чувствует человек, и делают внутренний мир героя более выразительным.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становятся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тишина и холод, любое переживание слышится яснее. Природа как будто подсказывает, что герой может быть задумчивым, удивлённым или немного грустным.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мир живёт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отделён от человека. Он словно отвечает на его чувства, поэтому снег и музыка воспринимаются как части одного общего настроения.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усиление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природу, а природа помогает раскрыть человека. Из-за этого текст звучит цельно: каждый образ поддерживает другой и делает его ярче.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красивым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мягкие и красивые слова, которые приятно читать вслух. Они создают ощущение мелодии, будто сама речь начинает тихо напевать.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увидеть зиму не просто как время года, а как живую картину. Благодаря им снег, свет и звук становятся особенно выразительными и понятными.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связывают разные части произведения. Они работают как ниточки, которые держат всю картину вместе и помогают запомнить её без труда.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текста есть не только в смысле, но и в звучании. Ритм фраз делает чтение плавным, поэтому произведение воспринимается почти как спокойная песня.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близка второклассникам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хорошо знают снег, мороз, снежинки и игры на улице. Поэтому зимняя картина сразу кажется близкой и понятной, как будто рассказана про знакомый двор.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чудо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добавляет необычность и лёгкое удивление. Для ребёнка это маленький инструмент, который умеет звучать как целая история, и именно это вызывает интерес.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тишине, радости, ожидании и любопытстве — чувствах, которые легко понять в младшем школьном возрасте. От этого история становится тёплой и живой.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 о произведении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358975" y="1736099"/>
            <a:ext cx="23901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создаёт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зимний пейзаж настраивает на спокойствие. В этой тишине читатель особенно ясно замечает маленькие, но важные детали.
</a:t>
            </a:r>
            <a:endParaRPr lang="en-US" sz="1796" dirty="0"/>
          </a:p>
        </p:txBody>
      </p:sp>
      <p:sp>
        <p:nvSpPr>
          <p:cNvPr id="9" name="Text 2"/>
          <p:cNvSpPr txBox="1"/>
          <p:nvPr/>
        </p:nvSpPr>
        <p:spPr>
          <a:xfrm>
            <a:off x="2945275" y="1736099"/>
            <a:ext cx="23901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приносит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музыка, и картина оживает. Звук скрипки словно освещает холодный день и делает его теплее для воображения.
</a:t>
            </a:r>
            <a:endParaRPr lang="en-US" sz="1735" dirty="0"/>
          </a:p>
        </p:txBody>
      </p:sp>
      <p:sp>
        <p:nvSpPr>
          <p:cNvPr id="10" name="Text 3"/>
          <p:cNvSpPr txBox="1"/>
          <p:nvPr/>
        </p:nvSpPr>
        <p:spPr>
          <a:xfrm>
            <a:off x="5531575" y="1736099"/>
            <a:ext cx="23901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становится заметным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главное ощущение: красота есть в простых вещах. Нужно лишь смотреть внимательно и не бояться мечтать.
</a:t>
            </a:r>
            <a:endParaRPr lang="en-US" sz="1735" dirty="0"/>
          </a:p>
        </p:txBody>
      </p:sp>
      <p:sp>
        <p:nvSpPr>
          <p:cNvPr id="11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история, которую хочется услышать ещё раз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 и скрипка» показывает, как зима может быть тихой, светлой и удивительной. Текст учит замечать красоту, слушать мир и радоваться маленьким чудесам.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2026-05-27T15:15:05Z</dcterms:created>
  <dcterms:modified xsi:type="dcterms:W3CDTF">2026-05-27T15:15:05Z</dcterms:modified>
</cp:coreProperties>
</file>