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в наследовании признаков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часто определяется не одним геном, а их совместной работой.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наследование бывает сложнее менделевских схем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важны, но в реальных организмах признаки часто формируются несколькими генами, биохимическими цепями и средой. Поэтому классические соотношения нередко меняются, когда проявляются взаимодействия генов, сцепление или особенности экспрессии аллелей.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и неаллельные взаимодействия генов
</a:t>
            </a:r>
            <a:endParaRPr lang="en-US" sz="261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происходят между аллелями одного гена и определяют, как именно проявится признак: полностью, частично или совместно. К ним относятся полное и неполное доминирование, а также кодоминирование.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варианты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взаимодействия хорошо видны в признаках, где участвуют несколько белков одной цепи. Если хотя бы одно звено нарушается, итоговый фенотип меняется, хотя отдельные аллели передаются по правилам наследования.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особенно заметно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взаимодействия возникают между генами в разных локусах. Их продукты могут дополнять друг друга, усиливать признак или, наоборот, подавлять его проявление на уровне фенотипа.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гены — общий эффект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Комплементарность: признак возникает только при совместном действии генов
</a:t>
            </a:r>
            <a:endParaRPr lang="en-US" sz="2688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комплементарности признак появляется лишь тогда, когда в генотипе есть доминантные аллели двух или более генов. Каждый из них выполняет свою часть общей биохимической задачи.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генов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из необходимых генов представлен рецессивными аллелями в гомозиготном состоянии, цепь прерывается. Поэтому фенотипическое расщепление часто принимает вид 9:7 вместо привычных менделевских соотношений.
</a:t>
            </a:r>
            <a:endParaRPr lang="en-US" sz="836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получается 9:7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один ген кодирует первый фермент, другой — следующий этап. Только при исправной работе всех звеньев образуется конечный продукт, обеспечивающий проявление признака, например окраски у растений.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биохимического пути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наглядно показывает, что наследование — это не просто передача отдельных аллелей, а работа целой системы. Такой подход помогает понять природу отклонений от классических схем.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 примера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фенотипические расщепления при взаимодействии генов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взаимодействия меняют ожидаемое число фенотипических классов, хотя исходные аллели могут наследоваться одинаково.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от классического 9:3:3:1 указывают, что аллели работают не изолированно, а в единой функциональной системе.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схем по генетике; типичные соотношения расщеплений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Эпистаз: один ген маскирует проявление другого
</a:t>
            </a:r>
            <a:endParaRPr lang="en-US" sz="2684" dirty="0"/>
          </a:p>
        </p:txBody>
      </p:sp>
      <p:sp>
        <p:nvSpPr>
          <p:cNvPr id="9" name="Text 2"/>
          <p:cNvSpPr txBox="1"/>
          <p:nvPr/>
        </p:nvSpPr>
        <p:spPr>
          <a:xfrm>
            <a:off x="463800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возникает, когда один неаллельный ген подавляет или скрывает действие другого. В результате фенотип определяется не суммой отдельных эффектов, а их иерархией.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800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явления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167483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эпистаз связан с тем, что один ген прерывает синтез пигмента, гормона или другого вещества. Тогда даже рабочий второй ген не может проявить свой эффект полностью.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167483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Биохимическая причина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3315646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подавляющее действие связано с доминантным аллелем, говорят о доминантном эпистазе. Если признак блокируется только рецессивной гомозиготой, это рецессивный эпистаз.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15646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маскирования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на примере окраски лабрадоров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B определяет тип пигмента — чёрный или коричневый, а ген E отвечает за его попадание в шерсть. Для видимой окраски необходима работа обоих генов.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гена, один признак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с лабрадорами удобно показывает, что один ген может полностью скрывать проявление другого. Именно поэтому по внешнему виду не всегда можно сразу восстановить генотип.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учебный пример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генотипе ee пигмент не откладывается в шерсти, поэтому собака выглядит жёлтой независимо от варианта гена B. Это и есть рецессивный эпистаз.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жёлтая шерсть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Полимерия: один признак усиливается суммарным действием генов
</a:t>
            </a:r>
            <a:endParaRPr lang="en-US" sz="318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 означает, что несколько генов одинаково влияют на один признак. Каждый доминантный аллель добавляет небольшой вклад, а итоговый фенотип становится сильнее по мере их накопления.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Суммирование эффектов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полимерии особенно заметно влияние питания, климата и условий развития. Поэтому один и тот же генотип может дать немного разные результаты в разных средах.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Полигенный контроль делает признак более гибким и вариативным. Небольшие различия в наборе аллелей могут давать заметные, но плавные фенотипические изменения у разных людей или организмов.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наследуются признаки, которые меняются постепенно: рост, масса тела, цвет кожи, урожайность растений. Их трудно разделить на чёткие категории, потому что значение формируется по непрерывной шкале.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признаки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полигенных признаков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обычно изменяются постепенно, а не по чётким дискретным категориям.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вовлечено генов, тем плавнее вариации признака и тем сильнее заметна роль среды.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полигенного наследования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генетический путь превращается в признак
</a:t>
            </a:r>
            <a:endParaRPr lang="en-US" sz="279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биохимической цепи, в которой каждый ген обеспечивает свой этап формирования фенотипа.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ген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одновременно затронуть рост, строение скелета и работу сердца и глаз.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проявляется плейотропия: изменение одного гена отражается сразу на нескольких системах организма.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Клиническая генетика; пример мутации FBN1 при синдроме Марфана
</a:t>
            </a:r>
            <a:endParaRPr lang="en-US" sz="10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110465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110465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287" y="3110465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157303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57303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меняющие проявление генов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или избыток питательных веществ влияет на скорость роста, обмен веществ и формирование тканей. Один и тот же генотип может давать разные фенотипы при разном рационе.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участвует в регуляции биологических ритмов, поведения и синтеза некоторых веществ. Поэтому внешнее освещение может менять интенсивность проявления наследственных признаков.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стресс и возраст меняют течение обменных процессов и реакцию клеток на генетическую программу. Среда не изменяет генотип, но способна усилить или ослабить его проявление.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организма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особенно заметна у организмов, у которых активность ферментов зависит от условий среды. У сиамских кошек пигмент образуется только на более холодных участках тела.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управляют ростом, созреванием и работой органов, а значит, влияют на итоговый фенотип. Даже при одинаковом генотипе результат развития может заметно различаться.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фон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наследственный признак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итоговый фенотип складывается из нескольких уровней влияния, а не из одного единственного гена.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сложных признаков решающим является сочетание генотипа и среды, поэтому наблюдаемое значение может заметно отличаться даже у близких генетически организмов.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и общей генетики; схема носит качественный характер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расщепления Менделя меняются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 может подавлять проявление другого, и тогда привычные соотношения потомства смещаются. Наблюдаемое расщепление отражает не только наследование аллелей, но и их функциональную иерархию.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71225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рядом в хромосоме, часто наследуются вместе, а неполная пенетрантность мешает проявлению признака у всех носителей генотипа. Оба фактора усложняют анализ расщеплений.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71225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и пенетрантность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7512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полигенном наследовании один признак зависит от суммы эффектов многих локусов. Вместо резких категорий возникает плавный ряд вариантов, поэтому классическое менделевское расщепление не наблюдается.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7512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71425" y="1744651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генотипы приводят к гибели зародыша или организма до учёта потомства. В результате часть ожидаемых классов исчезает, а числовое соотношение потомков искажается.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71425" y="1200125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Летальные аллели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917712" y="1744651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признак появляется только при совместном наличии нескольких доминантных аллелей. Если хотя бы одно звено пути не работает, фенотип не формируется, и соотношение потомства меняется.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917712" y="1200125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сети в клетке как основа признака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 первым воспринимает внешнее или внутреннее воздействие и передаёт сигнал дальше. От этого зависит, какие гены включатся и в какой момент начнётся образование признака.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запускает путь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белки могут усиливать или ослаблять работу генов, задавая нужный уровень синтеза молекул. Именно такая настройка делает развитие признака точным и согласованным.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меняет активность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поэтапно превращают исходные вещества в конечный продукт. Если одно звено цепи нарушено, весь путь замедляется или останавливается, и фенотип меняется.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создают продукт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сети важны для окраски, гормональной регуляции и обмена веществ. Поэтому один дефект может изменить не отдельную реакцию, а всю биологическую систему целиком.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зависит от всей цепи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взаимодействия генов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увидеть, чем различаются основные формы взаимодействия генов по механизму и результату.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генетики; обобщение по классическим примерам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взаимодействия дают разные фенотипические соотношения, но все они показывают, что признак формируется как результат работы генетической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575" y="175625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2325" y="175625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56850"/>
            <a:ext cx="468000" cy="46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 медицины и селекции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анализ взаимодействия генов помогает точнее оценивать наследственную предрасположенность и объяснять, почему один и тот же генотип у разных людей проявляется по-разному.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рисков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заболевания часто зависят сразу от нескольких локусов, поэтому симптомы могут быть неодинаковыми даже при сходных мутациях. Это важно для диагностики и интерпретации наследственных болезней.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симптомов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знание полигенных признаков помогает подбирать родительские формы, прогнозировать урожайность, устойчивость к стрессу и качество продукции, не полагаясь только на внешний вид.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анализируют результаты скрещиваний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сопоставляют фактическое расщепление с менделевской моделью и ищут отклонения. Это позволяет понять, есть ли у признака простое наследование или более сложная генетическая основа.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ожиданием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решётку Пеннета, чтобы проверить возможные генотипы потомства. Такой приём помогает увидеть, какие классы должны возникать при различных вариантах взаимодействия генов.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схемы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особенно полезно, когда нужно определить генотип особи с доминантным фенотипом. По потомству легче судить о скрытых аллелях и типе их взаимодействия.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Тест-кросс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числа сравнивают с гипотезой с помощью статистических критериев согласия. Если отклонение значимо, выбирают другую генетическую модель и связывают её с биохимическим механизмом.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Статистическая проверка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взаимодействия генов
</a:t>
            </a:r>
            <a:endParaRPr lang="en-US" sz="318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признаков формируется не одним геном, а совокупной работой нескольких локусов, клеточных процессов и условий среды. Поэтому наследование редко бывает совсем простым.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 — это система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генотипе итоговый признак может меняться из-за питания, температуры и других условий. Наследственность и среда работают вместе, а не по отдельности.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зависит от среды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 показывает, что мутация может затронуть сразу несколько органов и функций. Генетическое изменение редко остаётся изолированным и часто влияет на целые системы организма.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 — много эффектов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требует совместного действия генов, эпистаз скрывает один ген другим, а полимерия складывает эффекты. Эти механизмы по-разному изменяют фенотипическое расщепление.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механизмы — разные результаты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объясняет сложность наследования, разнообразие фенотипов и связь генотипа с реальными биологическими процессами. Эти знания нужны для понимания болезней, эволюции и селекции.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взаимодействие генов важно понимать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2026-06-01T23:02:16Z</dcterms:created>
  <dcterms:modified xsi:type="dcterms:W3CDTF">2026-06-01T23:02:16Z</dcterms:modified>
</cp:coreProperties>
</file>