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двумя дополнениями в 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модели с прямым и косвенным дополнением.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10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 текстах, диалогах и тестах. Они помогают точнее выражать передачу предметов, информации и услуг, а также делают речь естественнее на уровне A2–B1.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прямое и косвенное дополнение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предмет, действие или информация, на которые направлен результат глагола. Обычно отвечает на вопрос что? или что именно? и стоит ближе к смыслу действия.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лицо или объект, для которого совершается действие. Оно указывает на получателя, адресата или того, в чьих интересах происходит действие, и отвечает на вопросы кому? чему?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She gave her friend a pen словосочетание her friend обозначает получателя, а a pen — предмет, который передают. Оба дополнения нужны для полного смысла.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различать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определить дополнение, задайте два вопроса: кому? чему? и что?. Первый вопрос помогает найти косвенное дополнение, второй — прямое, что особенно полезно в грамматических упражнениях.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модели предложения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без предлога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ставится получатель, затем предмет: She gave Tom a book. Эта структура короче и часто звучит естественно в разговорной речи, особенно если дополнения краткие и простые.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 предлогом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предмет, затем to или for: She gave a book to Tom. Такой вариант помогает подчеркнуть сам предмет или сделать фразу удобнее по звучанию.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to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to обычно связан с передачей, направлением и сообщением: дать, отправить, показать, объяснить. Он указывает, к кому направлено действие или информация, а не на пользу.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for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for чаще выражает пользу, услугу или действие ради другого человека: купить, приготовить, найти, сделать. Здесь важна не передача, а результат, выполненный в чьих-то интересах.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глаголы с двумя дополнениями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особенно заметны глаголы, связанные с передачей, сообщением и помощью. Именно они чаще всего формируют базовые модели, нужные для повседневных диалогов и письменных ответов.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действия передачи предмета и информации; остальные группы встречаются реже, но требуют того же внимания к порядку слов и предлогам.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глаголов из школьного списка: give, send, show, tell, lend, offer, buy, make, teach, write.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глаголов смысл раскрывается только при наличии обоих компонентов: кто получает действие и что именно передаётся, создаётся или сообщается.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классификация дополнений в английском предложении.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 обычно работают вместе: одно обозначает получателя, другое — предмет или информацию.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типичные модели употребления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глагол с наиболее естественной конструкцией и предлогом, если он нужен. Это помогает избежать буквального переноса русской структуры.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to и for зависит от смысла действия: направление или передача — to, польза или услуга — for.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модели двуобъектных глаголов в английском 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возможны два варианта порядка слов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возможны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грамматика допускает оба варианта: Give Anna the book и Give the book to Anna. Различие связано не с правилом, а с коммуникативным акцентом.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длины фразы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из дополнений длиннее, вариант с to или for часто звучит естественнее. Длинное словосочетание легче поставить после предлога, чтобы предложение оставалось ясным и удобным для чтения.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эффект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повседневных репликах обычно предпочитают порядок без предлога. Он звучит быстрее, проще и более естественно в устной речи, особенно в диалогах и командах.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конструкцию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значения глагола, получателя и выбора to / for.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051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без предлога в живой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часто выбирают форму без to и for: Tell me the answer. Такая конструкция звучит естественно, быстро и помогает сделать речь более живой.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lend, give и show нередко используются без предлога, когда важно говорить кратко: Lend him your notebook. Show us the photo. Смысл остаётся полностью ясным.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ясность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и сообщениях этот вариант тоже уместен, если он делает фразу короче и точнее. Главное — сохранить нужный порядок дополнений и не переносить русскую модель буквально.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to и for в типичных контекстах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обычно подсказывает смысл действия: направленность, адресата или пользу для другого человека. Это помогает быстрее выбирать структуру без буквального перевода с русского.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чаще связано с передачей и обращением к адресату, а for — с действием в чьих-то интересах или ради пользы.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контекстов по смыслу, на основе материала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слов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переносят русский порядок в английский и пишут give to him a book. В английском лучше выбрать give him a book или give a book to him.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предлог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buy, make, find и offer ученики нередко ставят предлог по привычке, а не по смыслу. Важно сначала определить, кто получает предмет или услугу.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получателя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косвенное дополнение убирают, хотя оно нужно по смыслу: give a book звучит неполно, если не указано, кому именно вручают книгу или для кого она предназначена.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моделей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выражаться двумя способами, но их нельзя смешивать. Ошибка возникает, когда после прямого дополнения добавляют лишний предлог и нарушают структуру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 русские конструкции: сопоставление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организуются похожие по смыслу фразы в двух языках.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порядок слов свободнее, а в английском важны позиция дополнений и выбор предлога.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double objects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 нейтральная речь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чаще звучат компактные конструкции без предлога: Tell me the story. Give her the phone. Такая форма экономит слова и делает реплику быстрее и естественнее.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подача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звучать более спокойно и точно, нередко выбирают вариант с to или for: tell the story to the class, make a presentation for the group.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ситуации
</a:t>
            </a:r>
            <a:pPr algn="l" indent="0" marL="0">
              <a:lnSpc>
                <a:spcPct val="8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стиль влияет не только официальность, но и длина дополнений. Если одна часть фразы длиннее, конструкция с предлогом обычно читается и произносится легче.
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конструкции с двумя дополнениями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 значения глагола к естественному порядку слов.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особенно полезно запомнить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и send
</a:t>
            </a:r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часто выражают передачу предмета или сообщения. Важно помнить обе модели: give somebody something и give something to somebody, send somebody something и send something to somebody.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и tell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и tell особенно частотны в учебных заданиях, где нужно сообщить информацию или продемонстрировать результат. Tell обычно сохраняет структуру tell somebody something, а show допускает два порядка.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и make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и make часто связаны с действием ради другого человека. Важно не только значение, но и предлог: buy something for somebody, make something for somebody.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 и offer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полезны в ситуациях помощи, просьбы и вежливого предложения. Они помогают тренировать короткие естественные фразы, которые часто встречаются в разговоре и письменных упражнениях.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и write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 и write расширяют тему за пределы бытовых ситуаций и встречаются в заданиях про обучение, инструкции и переписку. Здесь особенно важно правильно определить адресата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конструкций в учебных текстах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важнее не запомнить отдельные фразы, а увидеть повторяющиеся модели. Это ускоряет распознавание конструкции в новых заданиях.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give, tell, send и show; make и buy встречаются реже, но требуют столь же точного выбора структуры.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частотность по материалам школьных упражнений и типовым диалогам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 закрепления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без потери смысла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Mary the key и Give the key to Mary означают одно и то же. Меняется только расположение дополнений, поэтому важно видеть, где получатель, а где предмет.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ради пользы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him a gift и Buy a gift for him показывают, что for подчёркивает пользу для человека. Такой вариант особенно естественен, когда действие совершается ради кого-то.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students the results и Show the results to the students помогают запомнить, что to часто связано с адресатом сообщения, объяснения или демонстрации.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для другого
</a:t>
            </a:r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her a cup of tea и Make a cup of tea for her иллюстрируют действие, выполненное в интересах другого человека. Здесь выбор предлога зависит от смысла, а не от привычки.
</a:t>
            </a:r>
            <a:endParaRPr lang="en-US" sz="9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быстро распознавать конструкцию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глагола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выражает глагол: передачу, сообщение, помощь, покупку или создание. От этого зависит, нужно ли ожидать прямое и косвенное дополнение и какой предлог возможен.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получателя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тот, кто получает предмет, информацию или услугу, это почти всегда подсказка к конструкции с двумя дополнениями. Получатель помогает разделить роли слов в предложении.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to и for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чаще указывает на адресата или направление действия, а for — на пользу, услугу или выполнение ради кого-то. Этот смысловой ориентир надёжнее механического запоминания.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фразы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дополнение длинное, конструкция с предлогом нередко звучит естественнее. Более короткое слово или словосочетание удобно ставить рядом с глаголом, а длинное — переносить после to или for.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главный принцип выбора структуры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сначала смысл глагола, затем получатель, потом порядок слов и предлог. Если видеть эти связи, английские предложения становятся точными, естественными и уверенными.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2026-05-31T16:13:28Z</dcterms:created>
  <dcterms:modified xsi:type="dcterms:W3CDTF">2026-05-31T16:13:28Z</dcterms:modified>
</cp:coreProperties>
</file>