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которая помогает говорить, слушать, читать и обсуждать знакомые каждому сюжеты.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в жизни людей: почему это важно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Телевидение: от эфира к экрану смартфона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началось с регулярных передач в 1930-х годах и стало массовым во второй половине XX века. Сегодня его смотрят на TV, smart TV, tablets и smartphones — дома, в пути и в удобное время.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650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550" y="3212188"/>
            <a:ext cx="428400" cy="38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2100" y="3231228"/>
            <a:ext cx="428400" cy="342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325" y="1728730"/>
            <a:ext cx="428400" cy="342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19537" y="1686040"/>
            <a:ext cx="321075" cy="4281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television, TV set, channel, programme, show, series и episode помогают называть сам экран, канал и разные виды передач.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форматы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удобно использовать traditional TV, online TV, cable TV, satellite TV и streaming platform, когда речь идёт о способах просмотра.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телевидения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watch TV, channel surf, follow the news и spend time in front of the screen часто встречаются в разговоре о привычках просмотра.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broadcast, live и on demand показывают, как именно контент попадает к зрителю: в прямом эфире или в удобный момент.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идёт передача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делаем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watch, turn on, switch off, record, stream и download описывают действия зрителя, когда он включает, сохраняет или смотрит контент.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телевидения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392" y="-28725"/>
            <a:ext cx="4148616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подростки смотрят телевидение сегодня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жанры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чаще выбирают сериалы, юмористические шоу, спортивные трансляции, music programmes и короткие новостные выпуски, потому что такой контент легко смотреть после учёбы и обсуждать с друзьями.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рядом с пультом легко представить разные варианты: новости, спорт, сериал или шоу. Это показывает, что телевидение остаётся гибким и разнообразным.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по времени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не ждут прямой эфир, а открывают нужную передачу позже через интернет-сервисы. Такой формат удобен, если у школьника есть домашние задания или кружки.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смотрят чаще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 и онлайн-контент особенно часто включают вечером после школы и в выходные дни, когда можно спокойно отдохнуть и выбрать программу по настроению.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люди смотрят по телевидению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онлайн-просмотра заметен даже в семейных привычках: многие выбирают контент не по расписанию, а по интересу.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Развлекательные программы лидируют, но новости сохраняют важное место. Телевидение сочетает отдых, информацию и учебную ценность.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телевидения, составлено по содержанию урока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как источник новостей
</a:t>
            </a:r>
            <a:endParaRPr lang="en-US" sz="2800" dirty="0"/>
          </a:p>
        </p:txBody>
      </p:sp>
      <p:sp>
        <p:nvSpPr>
          <p:cNvPr id="17" name="Text 2"/>
          <p:cNvSpPr txBox="1"/>
          <p:nvPr/>
        </p:nvSpPr>
        <p:spPr>
          <a:xfrm>
            <a:off x="5021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Новостные выпуски сообщают о погоде, чрезвычайных ситуациях, выборах и важных заявлениях. Благодаря этому зрители быстро узнают, что происходит в стране и мире.
</a:t>
            </a:r>
            <a:endParaRPr lang="en-US" sz="800" dirty="0"/>
          </a:p>
        </p:txBody>
      </p:sp>
      <p:sp>
        <p:nvSpPr>
          <p:cNvPr id="18" name="Text 3"/>
          <p:cNvSpPr txBox="1"/>
          <p:nvPr/>
        </p:nvSpPr>
        <p:spPr>
          <a:xfrm>
            <a:off x="8784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Срочные сообщения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новостей важно знать слова report, headline, interview, journalist, breaking news, fact и opinion. Они часто встречаются в заголовках и сообщениях.
</a:t>
            </a:r>
            <a:endParaRPr lang="en-US" sz="800" dirty="0"/>
          </a:p>
        </p:txBody>
      </p:sp>
      <p:sp>
        <p:nvSpPr>
          <p:cNvPr id="20" name="Text 5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Live broadcasts особенно полезны, когда событие только что произошло. Зритель получает информацию почти сразу, без долгого ожидания и пересказа.
</a:t>
            </a:r>
            <a:endParaRPr lang="en-US" sz="800" dirty="0"/>
          </a:p>
        </p:txBody>
      </p:sp>
      <p:sp>
        <p:nvSpPr>
          <p:cNvPr id="22" name="Text 7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эфир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новостях важно отличать факты от личных оценок. Это помогает смотреть телевидение внимательнее и не путать сообщение о событии с чьим-то мнением.
</a:t>
            </a:r>
            <a:endParaRPr lang="en-US" sz="800" dirty="0"/>
          </a:p>
        </p:txBody>
      </p:sp>
      <p:sp>
        <p:nvSpPr>
          <p:cNvPr id="24" name="Text 9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мнение
</a:t>
            </a:r>
            <a:endParaRPr lang="en-US" sz="1100" dirty="0"/>
          </a:p>
        </p:txBody>
      </p:sp>
      <p:sp>
        <p:nvSpPr>
          <p:cNvPr id="25" name="Text 10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новостей развивает listening и помогает читать headlines быстрее. Ученики учатся понимать основную мысль, даже если не знают каждое слово.
</a:t>
            </a:r>
            <a:endParaRPr lang="en-US" sz="800" dirty="0"/>
          </a:p>
        </p:txBody>
      </p:sp>
      <p:sp>
        <p:nvSpPr>
          <p:cNvPr id="26" name="Text 11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для 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жанры ТВ и их языковые особенности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жанров помогает запомнить, какие слова чаще встречаются в каждой передаче.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жанра свой набор типичных слов. Это помогает лучше понимать передачи и быстрее узнавать их по языку.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 теме телевидения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 изучение английского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27025" y="1328150"/>
            <a:ext cx="6094800" cy="2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Телевизионные передачи помогают привыкать к разным голосам, акцентам и коротким репликам. Повторяющиеся фразы делают речь понятнее и легче для запоминания.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6650" y="1079575"/>
            <a:ext cx="60948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listening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689200" y="4488900"/>
            <a:ext cx="6094800" cy="2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просмотра удобно говорить о school life, family, hobbies, travel и environment. Такие темы близки школьникам и помогают строить простые, но содержательные ответы.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688825" y="4240325"/>
            <a:ext cx="60948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для обсуждения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2198656" y="3698712"/>
            <a:ext cx="6094800" cy="2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Сериалы и интервью знакомят с polite phrases и everyday expressions. Ученики слышат, как люди приветствуют друг друга, задают вопросы и отвечают в обычных ситуациях.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198281" y="3450137"/>
            <a:ext cx="60948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1708113" y="2908525"/>
            <a:ext cx="6094800" cy="2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Субтитры помогают связать звучание слова и его написание. Так легче запоминать новые выражения и замечать, как они используются в речи.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707738" y="2659950"/>
            <a:ext cx="60948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Субтитры на английском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1217569" y="2118338"/>
            <a:ext cx="6094800" cy="2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Educational channels и children’s programmes расширяют словарь, потому что показывают предметы, действия и ситуации в понятном контексте, а не списком слов.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17194" y="1869763"/>
            <a:ext cx="60948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телепрограмма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подготовки передачи от идеи до отклика зрителей.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392" y="-28725"/>
            <a:ext cx="4148616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на телевидении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она нужна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помогает телеканалам получать деньги и оплачивать производство программ. Без неё многие передачи было бы сложнее создавать и показывать регулярно.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теме стоит запомнить advertisement, commercial, brand, product, target audience и campaign. Эти слова часто встречаются, когда говорят о покупке и продвижении товаров.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она привлекает внимание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Рекламные блоки используют яркие изображения, короткие слоганы и запоминающуюся музыку. Так зритель быстрее замечает рекламу даже во время перерыва.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кого направлена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рекламодатели обращаются к подросткам, семьям и любителям спорта. Поэтому в роликах можно увидеть знакомые товары, игры, еду и спортивные бренды.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недостатки телевидения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сильнее всего телевидение помогает в развлечении и получении новостей, но при неумеренном просмотре возрастает риск пассивности и лишней рекламы.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телевидения выше при разумном выборе программ и ограничении времени перед экраном; медиаграмотность снижает риски.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урока; условные значения для наглядного сравнения.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800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4550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2250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8325" y="1728730"/>
            <a:ext cx="428400" cy="34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66025" y="1686040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4965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многие подростки выбирают короткие эпизоды сериалов: так легче отдыхать, следить за сюжетом и смотреть в удобное время без привязки к прямому эфиру.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Сериалы и эпизоды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14550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помнить выражения spend free time, relax, waste time и keep a balance: они помогают говорить о телевидении как о части здорового распорядка дня.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важен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28210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шоу и концерты интересны тем, что показывают исполнителей, новые песни и сценические выступления, а также помогают расслабиться после насыщенного дня.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программы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9832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остаётся удобным способом провести вечер, если выбирать подходящий контент и не смотреть слишком долго, чтобы сохранить время на сон и дела.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настроению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186587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трансляции и лучшие моменты матчей помогают быстро узнать счёт, увидеть яркие эпизоды и обсудить события с друзьями и семьёй.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эмоции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76362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подростки используют телевидение в свободное время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813200"/>
            <a:ext cx="4348200" cy="211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телевидения: сравнение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способы просмотра и какие возможности они дают зрителю.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форматы делают просмотр удобнее: зритель сам выбирает канал, время и способ просмотра, а не только расписание вещания.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урока, без использования конкретной статистики.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 спортивная культура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трансляции собирают у экрана большие аудитории и создают ощущение общего праздника. Болеть за команду дома, в школе или с друзьями — это часть современной телекультуры.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событие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929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трансляции ценятся за быстрые реакции комментаторов, напряжение и неожиданные повороты. Именно поэтому спорт по телевидению часто смотрят даже те, кто редко занимается спортом сам.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29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 прямом эфире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486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телетрансляций легко запомнить слова match, team, score, coach, stadium, champion и final. Такая лексика особенно полезна, когда ученики рассказывают о любимом виде спорта.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486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043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крупных турниров люди обсуждают матчи, счёт, ошибки игроков и победы. Олимпийские игры, чемпионаты мира и национальные первенства быстро становятся темой семейных разговоров.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043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для разговора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Телевидение, культура и язык повседневного общения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Телешоу часто делают популярными короткие фразы, шутки и интонации героев. Зрители повторяют их в разговоре, и так экранные реплики постепенно входят в повседневную речь.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которые запоминаются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влияет на музыку, моду и юмор: после ярких передач люди начинают обсуждать костюмы, песни и поведение героев. Так экран заметно меняет то, что считается модным и знакомым.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стиль и новые привычки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программы показывают фестивали, музеи, традиции и знаменитые места. Благодаря этому телевизор помогает узнать о странах, городах и людях не только из учебника, но и через живые истории.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культура становится ближе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смотрят телевизор в течение дня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телевизор смотрят чаще всего: дома собирается семья, и появляется время для новостей, сериалов или спортивных передач после учёбы и работы.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приходится на вечер, а дневные значения ниже; в выходные просмотр обычно растёт, но общая привычка остаётся семейной и вечерней.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урока; условные значения для типичного распорядка дня.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и разумный просмотр телевидения
</a:t>
            </a:r>
            <a:endParaRPr lang="en-US" sz="2800" dirty="0"/>
          </a:p>
        </p:txBody>
      </p:sp>
      <p:sp>
        <p:nvSpPr>
          <p:cNvPr id="17" name="Text 2"/>
          <p:cNvSpPr txBox="1"/>
          <p:nvPr/>
        </p:nvSpPr>
        <p:spPr>
          <a:xfrm>
            <a:off x="5021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30–40 минут у экрана полезно отдохнуть, чтобы глаза не уставали. Короткая пауза помогает сохранять внимание и не превращать просмотр в слишком долгую привычку.
</a:t>
            </a:r>
            <a:endParaRPr lang="en-US" sz="800" dirty="0"/>
          </a:p>
        </p:txBody>
      </p:sp>
      <p:sp>
        <p:nvSpPr>
          <p:cNvPr id="18" name="Text 3"/>
          <p:cNvSpPr txBox="1"/>
          <p:nvPr/>
        </p:nvSpPr>
        <p:spPr>
          <a:xfrm>
            <a:off x="8784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Делайте перерывы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учитывать возраст и интересы. Учебные, новостные и развлекательные передачи должны соответствовать зрителю, чтобы просмотр был полезным и не вызывал лишних вопросов.
</a:t>
            </a:r>
            <a:endParaRPr lang="en-US" sz="800" dirty="0"/>
          </a:p>
        </p:txBody>
      </p:sp>
      <p:sp>
        <p:nvSpPr>
          <p:cNvPr id="20" name="Text 5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подходящие программы
</a:t>
            </a:r>
            <a:endParaRPr lang="en-US" sz="935" dirty="0"/>
          </a:p>
        </p:txBody>
      </p:sp>
      <p:sp>
        <p:nvSpPr>
          <p:cNvPr id="21" name="Text 6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телевизор на комфортном расстоянии и в хорошо освещённой комнате. Это делает просмотр удобнее и помогает избежать лишнего напряжения для зрения.
</a:t>
            </a:r>
            <a:endParaRPr lang="en-US" sz="800" dirty="0"/>
          </a:p>
        </p:txBody>
      </p:sp>
      <p:sp>
        <p:nvSpPr>
          <p:cNvPr id="22" name="Text 7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 дистанцию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замечать преувеличения, рекламные приёмы и сомнительные сведения делает зрителя более внимательным. Это особенно важно, когда новости и реклама выглядят очень убедительно.
</a:t>
            </a:r>
            <a:endParaRPr lang="en-US" sz="800" dirty="0"/>
          </a:p>
        </p:txBody>
      </p:sp>
      <p:sp>
        <p:nvSpPr>
          <p:cNvPr id="24" name="Text 9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Развивайте медиаграмотность
</a:t>
            </a:r>
            <a:endParaRPr lang="en-US" sz="1100" dirty="0"/>
          </a:p>
        </p:txBody>
      </p:sp>
      <p:sp>
        <p:nvSpPr>
          <p:cNvPr id="25" name="Text 10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просмотр помогает обсуждать факты, мнения и стереотипы. В разговоре легче заметить, где программа сообщает информацию, а где старается просто произвести впечатление.
</a:t>
            </a:r>
            <a:endParaRPr lang="en-US" sz="800" dirty="0"/>
          </a:p>
        </p:txBody>
      </p:sp>
      <p:sp>
        <p:nvSpPr>
          <p:cNvPr id="26" name="Text 11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вместе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полезную программу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передачи для отдыха, практики английского и расширения кругозора.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телевидения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долго оставалось главным экраном дома: каналы шли по расписанию, а зрители подстраивали вечер под новости, фильмы и передачи.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вещание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будущем важнее становятся субтитры, интерактивные функции и доступ к программам на английском языке, которые можно смотреть из любой страны.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Персональный и глобальный формат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контент теперь можно смотреть на телевизоре, ноутбуке, планшете или телефоне. Это делает телевидение более гибким и личным.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на разных устройствах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телевидение стало работать вместе с онлайн-сервисами, мобильными приложениями и видеоплатформами, где зритель сам выбирает удобный момент для просмотра.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интернетом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остаётся важным источником информации, отдыха и обучения. Оно помогает изучать английский, обсуждать реальные темы и учит выбирать контент разумно, сохраняя баланс и критическое мышление.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в современной жизни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2026-05-31T13:15:38Z</dcterms:created>
  <dcterms:modified xsi:type="dcterms:W3CDTF">2026-05-31T13:15:38Z</dcterms:modified>
</cp:coreProperties>
</file>