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и жизнедеятельности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рыбы дышат, двигаются, питаются и приспосабливаются к воде?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жизнь в водной среде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 — самая многочисленная группа позвоночных. Они освоили моря, реки, озёра и даже глубины, где условия резко отличаются. Их строение помогает жить в воде, экономить энергию и быстро реагировать на изменения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внутреннего строения рыб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обычно делится на голову, туловище и хвост. Такое разделение связано с движением в воде, поиском пищи и защитой внутренних органов.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внутреннего строения составляет позвоночник. К нему прикрепляются кости или хрящи, мышцы и плавники, которые обеспечивают поддержку тела и его подвижность.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ориентируются с помощью глаз, ноздрей, боковой линии и внутреннего уха. Эти органы помогают замечать добычу, хищника и колебания воды вокруг.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покровы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рыб покрыта чешуёй и слизью. Они уменьшают сопротивление воды, защищают тело от повреждений и помогают препятствовать проникновению микробов.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 рыбы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служит опорой тела и защищает внутренние органы. У костных рыб он образован костной тканью, а у хрящевых — более лёгким и гибким хрящом.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силу движения создают мышцы туловища. Они сокращаются попеременно справа и слева, поэтому тело рыбы изгибается волнообразно и продвигает её вперёд.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плавник завершает толчок и помогает удерживать направление. Благодаря ему рыба может не только плыть быстрее, но и резко менять траекторию.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скелета и мышц делает тело прочным и подвижным одновременно. Это особенно важно в плотной водной среде, где каждое движение требует точности.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рыб к жизни в воде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не работают по отдельности: вместе они помогают рыбе дышать, двигаться, удерживать равновесие и чувствовать окружающее пространство.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развиты основные приспособления, тем успешнее рыба живёт в конкретном водоёме.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«Особенности внутреннего строения и жизнедеятельности рыб»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 дыхание рыб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Вода входит в рот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открывает рот, и вода вместе с растворённым кислородом поступает в дыхательный аппарат.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Газообмен в жабрах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жабры, где кислород переходит в кровь, а углекислый газ выводится наружу.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костных рыб жаберные крышки направляют поток воды и защищают жабры от повреждений во время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 сердце рыб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кровь движется только по сосудам. Такая замкнутая система помогает быстро и точно доставлять вещества к жабрам и органам тела.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Двухкамерное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рыбы состоит из одного предсердия и одного желудочка. Этого достаточно для жизни в воде, где обмен веществ обычно идёт не так быстро, как у птиц и млекопитающих.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круг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проходит через сердце один раз за полный путь. Сначала она идёт к жабрам, а затем разносится по всем органам, обеспечивая их кислородом и питательными веществами.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9718" y="1887806"/>
            <a:ext cx="143438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и удержание глубины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объёма газа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объём газа в пузыре увеличивается или уменьшается, рыба становится легче или тяжелее в воде. Так она может подниматься или опускаться.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помогает рыбе оставаться на выбранной глубине без постоянной работы мышц. Это снижает затраты энергии и делает плавание более экономным.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 у всех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развит у большинства костных рыб. У хрящевых рыб его нет, а у некоторых быстро плавающих или донных видов он выражен слабо.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 не только удерживает плавучесть, но и облегчает смену положения в воде. Рыбе не нужно всё время работать мышцами, чтобы не опускаться на дно.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рыбы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органов, через которые проходит пища от захвата до выведения остатков.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рыбы по-разному питаются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Щука: быстрый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 — хищник, поэтому её рот широкий, а зубы острые и направлены на удержание добычи. Такое строение помогает внезапно схватить жертву в зарослях или у поверхности воды. Для рывка важны не только челюсти, но и сильное тело.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Карп: корм с дна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 чаще ищет пищу у дна, перебирая ил, растения и мелких животных. Его рот устроен так, чтобы удобно собирать корм в нижнем слое воды и на грунте. Поэтому образ жизни напрямую влияет на форму рта.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рты разных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рыб встречаются присоски, щёточки или особые зубы, которые помогают удерживаться на камнях, соскребать пищу или добывать корм из труднодоступных мест. В природе форма рта всегда связана с тем, чем рыба питается.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рыб и их 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органы помогают рыбе дышать, удерживаться в воде, чувствовать окружающую среду и поддерживать внутреннее равновесие.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рыб выполняют разные задачи, но работают согласованно: обеспечивают дыхание, движение, ориентацию и поддержание постоянства внутренней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теме «Внутреннее строение и жизнедеятельность рыб»; учебный материал по 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ориентация в воде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улавливает малейшие колебания воды, помогая рыбе замечать движение добычи, приближение хищника и препятствия даже там, где видимость почти отсутствует.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позволяют рыбе различать предметы, заметить движение и оценить расстояние до объекта. Это особенно важно в верхних слоях воды и при охоте.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помогают распознавать запахи пищи, находить места нереста и ориентироваться в водоёме. У многих видов обоняние не менее важно, чем зрение.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вибрации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лучше развита реакция на вибрацию, чем на яркое изображение. Такая особенность помогает выживать в мутной воде, ночью и на глубине.
</a:t>
            </a:r>
            <a:endParaRPr lang="en-US" sz="11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воды влияет на активность рыб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на графике показывают общий биологический закон: при изменении температуры меняются и доступность кислорода, и поведение рыб.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умеренные температуры: при сильном охлаждении рыбы малоактивны, а при перегреве им не хватает кислорода.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для наглядного сравнения влияния температуры воды.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и водно-солевой баланс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продукты обмена и помогают поддерживать состав внутренней среды. Они регулируют количество воды в организме и выводят ненужные вещества, чтобы рыба могла нормально жить в 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пресной воде вода постоянно поступает в тело рыбы, поэтому её почки образуют много слабой, разбавленной мочи. Так организм избавляется от избытка жидкости и сохраняет нужное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морской воде ситуация обратная: рыба теряет воду и получает лишние соли. Поэтому её организм экономит воду и выводит избыток солей, приспосабливаясь к солёной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жизненный цикл многих видов рыб: от подготовки к нересту до взрослой особи.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рыб и способы защиты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Косяки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держатся группами. Косяк помогает быстрее находить корм, снижает риск нападения хищника и делает движение в воде более согласованным и безопасным.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тела может сливаться с цветом воды, грунта или растений. Такая незаметность помогает рыбе скрываться от врагов и незаметно подкрадываться к добыче.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рывок, колючие плавники, шипы и ядовитые железы у некоторых видов отпугивают нападающего. Эти приспособления делают рыбу трудной добычей.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донных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виды часто замирают, зарываются в грунт или прячутся среди камней и водных растений. Такое поведение помогает переждать опасность и остаться незамеченными.
</a:t>
            </a:r>
            <a:endParaRPr lang="en-US" sz="12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 морские рыбы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среда обитания влияет на особенности организма и какие виды чаще встречаются в пресной и солёной воде.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связано с солёностью воды: пресноводные рыбы выводят избыток воды, а морские — сохраняют воду и удаляют лишние соли.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«Рыбы»; общебиологические сведения о приспособлениях к 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 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важны не только как пищевой ресурс: они связаны с хозяйством, наукой и сохранением водных экосистем. Их значение заметно в повседневной жизни.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ценность рыб связана с питанием и промыслом, но их роль шире: они поддерживают экологическое равновесие и помогают изучать состояние водоёмов.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направлений значения рыб для 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 экосистемах водоёмов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занимают разные уровни в пищевых цепях: одни питаются планктоном и растениями, другие охотятся на более мелких рыб. Так в водоёме соединяются разные источники энергии.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Перемещаясь и питаясь, рыбы участвуют в переносе веществ между слоями воды, дном и прибрежной зоной. Это помогает поддерживать естественный круговорот в экосистеме.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меняется численность других организмов. Поэтому рыбы помогают сохранять устойчивость водоёма и предотвращают резкие нарушения в живой природе.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рыб отражается на хищниках, растениях и мелких животных. Нарушается баланс, и экосистема становится менее устойчивой к изменениям среды.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жизнь в воде, устроенная точно и разумно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рыб полностью связано с водной средой: оно помогает дышать, двигаться, находить пищу, защищаться и сохранять равновесие. Именно поэтому рыбы успешно живут в разных водоёмах.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2026-05-31T20:05:51Z</dcterms:created>
  <dcterms:modified xsi:type="dcterms:W3CDTF">2026-05-31T20:05:51Z</dcterms:modified>
</cp:coreProperties>
</file>