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image" Target="../media/image-6-16.png"/><Relationship Id="rId17" Type="http://schemas.openxmlformats.org/officeDocument/2006/relationships/image" Target="../media/image-6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раннего Островского: художественная сила и социальный смысл
</a:t>
            </a:r>
            <a:endParaRPr lang="en-US" sz="228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открыл русскую повседневность как большую драму.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в литературе 1840–1850-х годов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Островский входит в литературу времени интереса к быту, социальной правде и типическим характерам. Он переносит на сцену купеческую Москву, где семейные отношения, деньги и речь среды становятся основой драматического конфликта.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народность у Островского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у Островского — это прежде всего верность живой национальной среде: бытовой точности, узнаваемым характерам, естественной речи и повседневным отношениям, а не внешнему фольклорному украшению.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пьесах звучат пословицы, просторечие, приговорки и индивидуальные речевые обороты. Через них драматург показывает, как мыслит и говорит купеческий, мещанский и служилый мир.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включает и нравственную сторону: честь, долг, стыд, семейный порядок, практическую сметку. Эти ценности определяют поступки героев и помогают понять внутренние противоречия среды.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подчинено расчёту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Островского купеческий дом — не просто место действия, а замкнутый мир со своими правилами. Тесные комнаты, тяжёлая мебель, сундуки и иконы создают ощущение замкнутости, где личная жизнь тесно связана с имущественными интересами и семейной властью.
</a:t>
            </a:r>
            <a:endParaRPr lang="en-US" sz="1086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 и быт как лицо среды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Лавка, вывески, самовар, счёты и домашняя утварь формируют узнаваемый московский пейзаж. Эти детали не только передают атмосферу XIX века, но и показывают, как торговый уклад влияет на привычки, отношения и даже речь персонажей.
</a:t>
            </a:r>
            <a:endParaRPr lang="en-US" sz="1110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Купеческая Москва в образах сцены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«Свои люди — сочтёмся!»: дебют и программное значение пьесы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1849 года резко показала, как выгода подменяет нравственность. Семейные связи здесь оказываются продолжением деловых расчётов, а доверие между людьми разрушается корыстью и обманом.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важна как первый крупный пример острого социального взгляда Островского. Он не идеализирует купечество, а точно фиксирует его язык, привычки, страхи и способы самооправдания.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проявляется в жизненной достоверности сцен, в точности бытовых наблюдений и в том, что современная московская жизнь показана без прикрас, но с художественной силой.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501682"/>
            <a:ext cx="900000" cy="8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41682"/>
            <a:ext cx="90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53963"/>
            <a:ext cx="504000" cy="4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76362"/>
            <a:ext cx="504000" cy="40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25963"/>
            <a:ext cx="504000" cy="504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персонажей и национально-социальная характерность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Зависимая домочадка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Домочадка живёт в пространстве чужой воли. Её поведение определяют страх, зависимость, необходимость подчиняться семейному порядку и постоянная уязвимость перед сильными.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Бедный служащий или невеста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персонажи особенно ясно показывают социальную несвободу. Их судьба зависит от чужого решения, имущественного неравенства и невозможности свободно выбирать жизненный путь.
</a:t>
            </a:r>
            <a:endParaRPr lang="en-US" sz="990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Самодур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строит власть на привычке распоряжаться другими. В нём особенно заметны произвол, грубость и уверенность, что сила выше справедливости и чужого чувства.
</a:t>
            </a:r>
            <a:endParaRPr lang="en-US" sz="708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Хитрый приказчик
</a:t>
            </a:r>
            <a:pPr algn="l" indent="0" marL="0">
              <a:lnSpc>
                <a:spcPct val="100000"/>
              </a:lnSpc>
              <a:buNone/>
            </a:pPr>
            <a:r>
              <a:rPr lang="en-US" sz="6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Приказчик у Островского часто действует осторожно и расчётливо. Он умеет угадывать выгоду, приспосабливаться к хозяину и скрывать собственные намерения за внешней услужливостью.
</a:t>
            </a:r>
            <a:endParaRPr lang="en-US" sz="682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Расчётливый купец
</a:t>
            </a:r>
            <a:pPr algn="l" indent="0" marL="0">
              <a:lnSpc>
                <a:spcPct val="100000"/>
              </a:lnSpc>
              <a:buNone/>
            </a:pPr>
            <a:r>
              <a:rPr lang="en-US" sz="7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Купец в этих пьесах нередко мыслит категориями прибыли и пользы. Деньги для него становятся мерой отношений, а деловой успех — главной жизненной ценностью.
</a:t>
            </a:r>
            <a:endParaRPr lang="en-US" sz="718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народности в ранних пьесах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у Островского не просто передаёт информацию: он сразу раскрывает характер, положение и напряжение между собеседниками.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разговорной речи показывает, что народность строится прежде всего на живом звучании сцены и точности социального слуха.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на основе ранних пьес А. Н. Островского; точная статистика не является результатом формального подсчёта.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и пословичные элементы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приговорки у Островского звучат естественно, как часть повседневного общения. Они создают впечатление речи, выросшей из жизненного опыта, а не из литературной обработки.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обороты помогают понять систему ценностей среды: уважение к делу, осторожность в словах, недоверие к показной вежливости и склонность судить человека по поступкам.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Фольклорные элементы делают характеры ярче и ближе читателю или зрителю. Благодаря им сцена воспринимается как подлинная часть русской жизни, а не как условная театральная декорация.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как форма народного взгляда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Комическое у Островского возникает из разрыва между словами героя и его истинными намерениями. Эта несоразмерность сразу обнаруживает ложь, тщеславие или корысть.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у Островского не отменяет серьёзности происходящего. За шуткой и насмешкой остаются страх разорения, зависимость, унижение и человеческая уязвимость.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смех разоблачает самодурство, жадность, ханжество и мнимую значительность. Герой смешон не случайно, а потому что внутренне не совпадает с тем, кем хочет казаться.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комедия не превращается в лёгкое развлечение. Смех становится способом увидеть жизнь трезво и честно, без прикрас и без морализаторства.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9161" y="1611696"/>
            <a:ext cx="4593324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пьесы Островского и проявления народности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народность раскрывается в разных сюжетах и средах.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пьесах народность связана с жизненной конкретностью, но выражается по-разному: через сатиру, психологизм, комедию нравов и нравственную теплоту.
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ранних пьес А. Н. Островского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«Бедная невеста»: частная жизнь и общественные ограничения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героини определяется не романтическим выбором, а денежной зависимостью, семейными расчетами и ожиданиями среды, в которой личное чувство постоянно уступает обстоятельствам.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показывает обычную жизнь без эффектных событий: внимание сосредоточено на бытовых деталях, психологической уязвимости молодой женщины и ее праве на собственное решение.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пьесы проявляется в достоверности повседневной речи и в моральной проблематике, где человек вынужден выбирать между достоинством, покорностью и материальной необходимостью.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народный эффект в ранней драме
</a:t>
            </a:r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логика ранних пьес Островского: от точной среды к целостному образу русской жизни.
</a:t>
            </a:r>
            <a:endParaRPr lang="en-US" sz="2255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«натуральной школой» и её пределы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1840-е: внимание к быту
</a:t>
            </a:r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наследует интерес к повседневности, социальной среде и типическим характерам, характерный для «натуральной школы» и бытового очерка.
</a:t>
            </a:r>
            <a:endParaRPr lang="en-US" sz="1079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1840-х: переход к сцене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наблюдательность у него становится драматическим действием: деталь служит не описанию, а развитию конфликта между персонажами.
</a:t>
            </a:r>
            <a:endParaRPr lang="en-US" sz="1056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1850-е: собственный метод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Драматург соединяет социальную конкретность с художественной цельностью, превращая наблюдение за жизнью в полноценную сценическую драму.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костюм, интерьер и предметный мир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и обстановка у Островского не просто создают исторический колорит: купеческая одежда, самовар, иконы, сундуки и лавочные вещи сразу показывают уклад и достаток семьи.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доме работают как знаки отношений: тесная комната, тяжёлая мебель и аккуратный хозяйственный порядок подчёркивают замкнутость среды, материальную зависимость и нравственную напряжённость.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Моральные представления народа в ранних комедиях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Честь, стыд и семейная репутация в пьесах Островского не выглядят отвлечёнными понятиями: они влияют на поступки героев и определяют, кого считают «своим» или «чужим».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персонажи прикрывают корысть красивыми словами, сама среда хранит представление о долге и порядке, поэтому нравственная оценка рождается внутри общества, а не извне.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делает народность убедительной: драматург показывает не идеальную мораль, а живую систему ценностей, в которой добро и выгода постоянно вступают в спор.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комического и трагического в ранних пьесах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Комическая форма у Островского не отменяет серьёзности происходящего: за смешными ситуациями скрываются зависимость, страх и унижение.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уравновешен драмой: именно поэтому ранние комедии воспринимаются как глубокое изображение жизни, а не как лёгкое развлечение.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ранних пьес А. Н. Островского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вывел на сцену купеческую и мещанскую повседневность как серьёзный художественный материал, показав, что национальный характер раскрывается в обычной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пьесы отличаются точной речью и вниманием к социальной среде: персонажи говорят так, как говорит их мир, а не литературная условность.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умеет строить ансамбль, где важен каждый участник действия, а не только главный герой, поэтому конфликт воспринимается как общественный, а не частный.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бытовую деталь он показывает большие закономерности времени: деньги, зависимость, семейную власть и хрупкость человеческого достоинства.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ранний Островский стал новым словом в драме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народности: от языка к конфликту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художественные средства вместе создают эффект народной правды в ранних пьесах Островского.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возникает не из одного признака, а из их соединения: язык, среда и конфликт вместе создают цельный образ живой России.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ранним пьесам А. Н. Островского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88387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56387"/>
            <a:ext cx="720000" cy="64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720244"/>
            <a:ext cx="720000" cy="576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0471" y="3720243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раннего периода: народность как художественный метод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Островский передаёт особенности разговорной стихии так точно, что речь персонажей становится главным источником их характера и социальной принадлежности.
</a:t>
            </a:r>
            <a:endParaRPr lang="en-US" sz="942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Повседневный быт
</a:t>
            </a:r>
            <a:pPr algn="l" indent="0" marL="0">
              <a:lnSpc>
                <a:spcPct val="100000"/>
              </a:lnSpc>
              <a:buNone/>
            </a:pPr>
            <a:r>
              <a:rPr lang="en-US" sz="9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лавка и семейный уклад у него не фон, а среда, которая формирует поступки, отношения и чувство зависимости у героев.
</a:t>
            </a:r>
            <a:endParaRPr lang="en-US" sz="970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Купцы, приказчики, домочадцы и бедные невесты представлены как узнаваемые социальные типы, через которые видна структура русской жизни.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пьесах народность выражена как внутренняя моральная мера: герои оцениваются по чести, долгу, стыду и способности сохранять достоинство.
</a:t>
            </a:r>
            <a:endParaRPr lang="en-US" sz="944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3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Народность у Островского: от быта к большой литературе
</a:t>
            </a:r>
            <a:endParaRPr lang="en-US" sz="3438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пьесы Островского показали, что повседневная жизнь, живая речь и социальный конфликт могут стать основой глубокой реалистической драматургии.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2026-05-23T13:00:50Z</dcterms:created>
  <dcterms:modified xsi:type="dcterms:W3CDTF">2026-05-23T13:00:50Z</dcterms:modified>
</cp:coreProperties>
</file>