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проза после натуральной школы: главные направления развития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быта к глубине души: путь русской прозы второй половины XIX века.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реформ и литературных споров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этого времени рождается в атмосфере отмены крепостного права, реформ Александра II и острых споров о будущем России. Журналы становятся площадкой, где литература обсуждает общество, мораль и смысл исторических перемен.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унаследовала проза от натуральной школы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Натуральная школа закрепила интерес к повседневному быту, точному наблюдению и изображению социальной среды, сделав жизненную достоверность важной художественной нормой.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судьба все чаще связывается с историческим временем: деталь, эпизод и бытовая сцена приобретают обобщающий смысл и помогают понять эпоху.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сохранили внимание к типичным ситуациям и живой речи персонажей, но стали глубже раскрывать характер, показывая его внутренние противоречия и скрытые мотивы.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Н.В. Гоголь как исток новой русской прозы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«Шинели», «Носе» и «Мертвых душах» Гоголь создал мир сатиры, гротеска и абсурда, где чиновничья действительность обнажает духовную пустоту и человеческую мелочность.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показала, как комическое может переходить в трагическое, а художественная деталь — открывать глубокий смысл. Образ «маленького человека» стал одной из главных тем последующей литературы.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И.С. Тургенев и образ «лишнего человека»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Тургеневский герой-интеллигент понимает высокие идеи, но не находит в себе силы превратить их в поступок; так раскрывается разрыв между мыслью и действием.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Тургенева отличается лирической интонацией, мягким психологизмом и вниманием к тонким движениям души, поэтому внутренний конфликт героя звучит у него особенно убедительно.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романах и повестях «Рудин», «Дворянское гнездо», «Накануне» особенно заметны мотивы нерешительности, утраты опоры и кризиса дворянской культуры как среды, исчерпавшей свои возможности.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ведущих тем прозы 1850–1880-х годов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крупнейшие писатели по-разному расставляли смысловые акценты внутри реализма.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собственный центр: у Тургенева — поколение, у Гончарова — неподвижность, у Достоевского — вина, у Толстого — личность в истории.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характеристика произведений И. С. Тургенева, И. А. Гончарова, Ф. М. Достоевского и Л. Н. Толстого, XIX век
</a:t>
            </a:r>
            <a:endParaRPr lang="en-US" sz="11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И.А. Гончаров: тема исторической пассивности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«Обломове» частная жизнь героя превращается в социально-психологический тип, а сама обломовщина становится образом внутренней неподвижности и страха перед переменами.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 — не просто ленивый человек, а герой, утративший связь с историческим временем; поэтому его судьба воспринимается как важный диагноз эпохи.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сопоставляет мечту и труд, покой и движение времени, показывая, что отказ от действия приводит не к гармонии, а к постепенному угасанию личности.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Н.Г. Чернышевский и проза идей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«Что делать?» соединяет художественный сюжет с публицистической энергией и превращает чтение в размышление о будущем общества. Чернышевский предлагает читателю не только историю героев, но и программу преобразования жизни, основанную на труде, разуме и вере в просвещение.
</a:t>
            </a:r>
            <a:endParaRPr lang="en-US" sz="1073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Роман, написанный как спор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романа — фигуры, которые хотят строить жизнь по принципам ответственности и пользы для других. Их поведение должно показать, что личная свобода и общественное благо могут быть связаны, поэтому книга стала особенно важной для молодежной интеллигенции 1860-х годов.
</a:t>
            </a:r>
            <a:endParaRPr lang="en-US" sz="1093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«новых людей»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1781" y="1145300"/>
            <a:ext cx="506053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1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писатели и их вклад в развитие прозы
</a:t>
            </a:r>
            <a:endParaRPr lang="en-US" sz="2661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авторы и их художественные открытия в прозе второй половины XIX 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реализм этого периода объединяет разных авторов, но каждый из них раскрывает собственную центральную проблему и художественный метод.
</a:t>
            </a:r>
            <a:endParaRPr lang="en-US" sz="1188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 С. Тургенева, И. А. Гончарова, Ф. М. Достоевского и Л. Н. Толстого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Ф.М. Достоевский: человек в состоянии нравственного кризиса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 Достоевского почти всегда оказывается на грани выбора: его сознание расколото, а любая идея проверяется не теорией, а живой совестью и последствиями поступка.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романах «Преступление и наказание», «Идиот», «Бесы», «Братья Карамазовы» особенно важно столкновение убеждений, веры, сомнения и чувства вины, которое не дает герою остаться спокойным.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что внутренний кризис начинается раньше внешнего события: мысль постепенно превращается в рискованный поступок и запускает цепь нравственных испытаний.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сюжет у Достоевского похож на проверку человека самой жизнью, где от него требуется не оправдание идеи, а личная ответственность за свободу.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у Достоевского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нравственного и духовного испытания героя в романах Ф. М. Достоевского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Поворотные этапы романа Л. Н. Толстого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начинает с повестей и семейных наблюдений, оттачивая точность психологической детали и интерес к правде переживания. Уже здесь заметно стремление соединить личную историю с широким взглядом на жизнь.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1850-е годы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всё сильнее сосредоточивается на нравственном самоисследовании, естественности и ответственности человека. Роман у него становится пространством поиска смысла, а не только изображения событий.
</a:t>
            </a:r>
            <a:endParaRPr lang="en-US" sz="1199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Толстой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объединяет семейную хронику, военную эпопею и философские размышления. Частная судьба героев раскрывается на фоне событий 1805–1812 годов и вопроса о роли личности в истории.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1865–1869: «Война и мир»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мотивы у Толстого, Тургенева и Достоевского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соперничество, а разные способы видеть человека: через историю, через поколение и через предельное нравственное испытание.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свой центр тяжести: у Толстого — движение жизни, у Тургенева — конфликт среды и чувства, у Достоевского — кризис совести и веры.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XIX века: Л. Н. Толстой, И. С. Тургенев, Ф. М. Достоевский
</a:t>
            </a:r>
            <a:endParaRPr lang="en-US" sz="13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 и новая краткая проза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показывает, как обычная жизнь незаметно обнажает усталость, одиночество и духовную пустоту. Даже малое событие у него становится проверкой характера и меры человеческой ответственности.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драма повседневности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рассказах особенно важны недосказанность, точная деталь и интонация без прямых оценок. Читатель сам должен услышать скрытый смысл поступков, пауз и молчания персонажей.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и сдержанность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изменения в прозе после натуральной школы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становится главным жанром эпохи: он вмещает историю семьи, общественный конфликт, психологический анализ и философский спор о человеке, расширяя пределы традиционного повествования.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и рассказ приобретают особую выразительность благодаря сжатому сюжету, точной детали и смысловой концентрации. В них сильнее заметны психологическая глубина и скрытый подтекст.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хроника и философский роман помогают показать связь частной жизни с историческим временем. Через домашний мир писатели раскрывают устройство общества и нравственные перемены эпохи.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миниатюра и краткие формы делают прозу более гибкой. Они позволяют быстро и резко фиксировать социальные типы, абсурд повседневности и острые нравственные наблюдения.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1965765"/>
            <a:ext cx="4335300" cy="20847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героя в русской прозе XIX века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русская проза создавала устойчивые типы героя и связывала их с основными конфликтами эпохи.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героя всё меньше зависит от одной социальной роли и всё больше определяется внутренним кризисом, выбором и отношением к собственному нравственному опыту.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проза XIX века: Тургенев, Гончаров, Достоевский, Толстой, Чехов
</a:t>
            </a:r>
            <a:endParaRPr lang="en-US" sz="134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прозы второй половины XIX века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усиливают психологический анализ: важными становятся внутренняя речь, сомнение, скрытый мотив поступка и напряжение между внешним событием и внутренним состоянием героя.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усадьба, семья и чиновничий мир изображаются как модели общества. Через них литература показывает отношения власти, зависимости, одиночества и нравственной ответственности.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точность не исчезает, а получает философский смысл. Подробности среды, детали интерьера и жесты персонажей помогают понять не только жизнь, но и идею 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социальной типизации к исследованию личности
</a:t>
            </a:r>
            <a:endParaRPr lang="en-US" sz="251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художественного развития русской прозы от натуральной школы к психологической и философской прозе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прозы после натуральной школы для литературы XX века
</a:t>
            </a:r>
            <a:endParaRPr lang="en-US" sz="3082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XIX века подготовила тему утраты опор и нравственной растерянности. Бунин, Андреев, Горький и другие писатели развивали эту линию, показывая переломную эпоху и внутреннюю неустойчивость человека.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ценностей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перестал быть только описанием среды. Он превратился в способ исследовать личность в истории, в семье и в собственной душе, задав ориентиры литературе нового столетия.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модель реализма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XX века унаследовали интерес к внутренней жизни персонажа. Человек стал изображаться не только через поступки, но и через сомнения, память, скрытые мотивы и неразрешимые противоречия.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героя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Чеховская и достоевская традиция научила читать молчание, паузы и недосказанность. Именно подтекст позже стал одним из главных способов изображения сложной реальности и отношений между людьми.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эпохи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проза после натуральной школы показала, как литература может перейти от изображения быта к глубокому исследованию личности, времени и нравственного выбора, открыв путь прозе XX века.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2026-05-23T12:43:05Z</dcterms:created>
  <dcterms:modified xsi:type="dcterms:W3CDTF">2026-05-23T12:43:05Z</dcterms:modified>
</cp:coreProperties>
</file>