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треугольников: как находить неизвестные стороны и углы
</a:t>
            </a:r>
            <a:endParaRPr lang="en-US" sz="263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все неизвестные элементы треугольника по нескольким данным.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решение задачи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известны две стороны и угол, одна сторона и два угла или три стороны. Сначала важно внимательно прочитать условие, отметить данные на чертеже и понять, какой способ подходит.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полностью решить треугольник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решение означает, что найдены все три стороны и все три угла. После этого можно вычислить периметр, площадь или высоту, если они нужны по условию.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вид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рассматривают, какой это треугольник: прямоугольный, равнобедренный, разносторонний или тупоугольный. От этого зависит, какие свойства и формулы окажутся самыми удобными.
</a:t>
            </a:r>
            <a:endParaRPr lang="en-US" sz="1023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данные, их сопоставляют с подходящей формулой. В одних задачах помогает сумма углов, в других — теорема Пифагора, синусов или косинусов.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Дойти до 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проверяют, не нарушаются ли свойства треугольника. Если все стороны и углы согласуются между собой, задача решена полностью и ответ можно записывать.
</a:t>
            </a:r>
            <a:endParaRPr lang="en-US" sz="10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формулу по известным элементам треугольника.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треугольнике сумма внутренних углов всегда равна 180°. Это одно из самых важных правил геометрии, без которого нельзя правильно находить неизвестный угол.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угол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два угла, третий находят вычитанием их суммы из 180°. Например, при углах 50° и 60° остаётся 70°, потому что 180° − 110° = 70°.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показать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удобно подписать все известные углы и отметить, что вместе они составляют 180°. Такой рисунок помогает не перепутать данные и быстрее увидеть недостающий угол.
</a:t>
            </a:r>
            <a:endParaRPr lang="en-US" sz="11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«Решение треугольников», без статистических данных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виды задач по теме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случай требует своей формулы и последовательности действий, поэтому важно сначала определить, какие элементы уже даны.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три базовых типа задач без перевеса одного варианта. Для каждого нужен свой путь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треугольника относятся как синусы противолежащих углов: a/sin A = b/sin B = c/sin C. Эта запись связывает длины сторон с величинами углов.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особенно удобна, если известны одна сторона и два угла. Тогда сначала находят недостающий угол, а затем по пропорции вычисляют остальные стороны.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каждая сторона должна стоять напротив своего угла. Если перепутать соответствие, ответ получится неверным, даже если сами вычисления выполнены без ошибок.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удобно применять теорему синусов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понять, подходит ли теорема синусов для конкретной задачи.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работает, когда есть пара «сторона и противолежащий угол». Это главный ориентир при выборе способа решения.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теорема синусов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выражает третью сторону через две другие и угол между ними: a² = b² + c² − 2bc cos A. Подобные формулы записывают и для остальных сторон.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находить неизвестную сторону, если даны две стороны и угол между ними. Это один из самых удобных способов для неполных данных в треугольнике.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угол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все три стороны, теорема косинусов позволяет вычислить угол. Для этого формулу преобразуют так, чтобы выразить косинус нужного угла.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Пифагором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косинус прямого угла равен нулю, поэтому лишний член исчезает, и формула превращается в теорему Пифагора.
</a:t>
            </a:r>
            <a:endParaRPr lang="en-US" sz="11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сравнения формул по теме «Решение треугольников»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Пифагор, синусы и косинусы: что для чего подходит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опирается на свой набор известных данных, поэтому выбор формулы начинается не с вычислений, а с анализа условия.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нужен только для прямоугольного треугольника, синусы связывают стороны с противолежащими углами, а косинусы подходят для любых треугольников.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Случай: известны две стороны и угол между ними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третью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применяют теорему косинусов, потому что известны две стороны и угол между ними. По этой формуле сразу получают неизвестную сторону, не переходя к лишним построениям и дополнительным вычислениям.
</a:t>
            </a:r>
            <a:endParaRPr lang="en-US" sz="1106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Дальше ищем остальные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третья сторона уже найдена, остальные углы удобно вычислять по теореме синусов. Для этого используют пару «сторона и противолежащий ей угол», которая уже есть в условии или была найдена ранее.
</a:t>
            </a:r>
            <a:endParaRPr lang="en-US" sz="1164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Важно отметить нужный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особенно важно выделить угол между известными сторонами, а не соседний. Именно он задаёт форму треугольника и делает выбор формулы однозначным и безошибочным.
</a:t>
            </a:r>
            <a:endParaRPr lang="en-US" sz="11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Случай: известна одна сторона и два угла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третий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 того, что находят третий угол: из 180° вычитают сумму двух известных углов. Это сразу завершает описание формы треугольника по углам.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применяют синусы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 теореме синусов вычисляют неизвестные стороны. Когда известна одна сторона и все углы, каждая новая сторона находится через пропорцию с соответствующим противолежащим углом.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Все элементы восстанавливаются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случай удобен тем, что позволяет полностью восстановить треугольник. Обычно он встречается, когда дана сторона основания и два угла при вершинах.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«Решение треугольников»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типовой задачи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смешивать данные и не терять важные связи между сторонами и углами.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аккуратнее выполнены первые шаги, тем меньше риск ошибки в формуле и ответе.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вычислений и округление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значения лучше сохранять без раннего округления, чтобы не накапливать погрешность. Особенно это важно при работе с теоремой синусов и косинусов.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округляем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обычно округляют до 1°, а стороны — до 0,1 или 0,01, если в задаче не указано иначе. Округление делают только в конце решения.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правдоподобие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сравнивают сумму углов с 180° и смотрят, соответствует ли большая сторона большему углу. Если связь нарушена, ответ нужно пересчитать.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прямоугольного треугольника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выбор формулы зависит от того, какие элементы уже известны.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упрощает задачу: часто достаточно одной теоремы или одной тригонометрической функции.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по 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река и недоступная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расстояние до места, куда нельзя подойти напрямую, используют схему с треугольником. Так можно оценить ширину реки, длину отрезка на карте или расстояние до далёкого объекта, опираясь на измеримые стороны и углы.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Крыша, участок и 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 треугольники помогают рассчитывать наклон крыши и длины деталей. При разметке участка они уточняют границы, а в навигации — направление движения. Везде важны точные углы и правильно измеренные стороны.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решение треугольников встречается в жизни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ответа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оценить, не допущена ли ошибка в вычислениях и выборе формулы.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расчёт по теореме косинусов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сторона при изменении угла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тех же двух сторонах увеличение угла между ними делает третью сторону длиннее.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чем больше угол, тем больше противоположная ему сторона, что соответствует теореме косинусов.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треугольников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сторону и угол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берут не ту пару «сторона — противолежащий угол» и подставляют данные в неверное место формулы. Из-за этого ответ может выглядеть правдоподобно, но быть неправильным.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180°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два угла, третий обязательно находят из суммы 180°. Пропуск этого шага приводит к ошибке уже на самом начале решения и ломает все последующие вычисления.
</a:t>
            </a:r>
            <a:endParaRPr lang="en-US" sz="943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неподходящую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Теорему Пифагора применяют только в прямоугольном треугольнике, а теорему синусов — там, где есть нужная пара сторон и углов. Важно сначала определить вид задачи.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округляют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округлять промежуточные значения слишком рано, небольшая погрешность быстро растёт. Лучше сохранять вычисления точными и округлять только итоговый ответ по требованиям задачи.
</a:t>
            </a:r>
            <a:endParaRPr lang="en-US" sz="943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рисунок не подписан, легко перепутать данные и забыть нужный угол. Аккуратная схема с отметками помогает увидеть связь между известными и искомыми элементами.
</a:t>
            </a:r>
            <a:endParaRPr lang="en-US" sz="9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треугольников: ключ к точным вычислениям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решить треугольник, нужно понять, какие данные даны, а затем выбрать правильную опору: сумму углов, теорему синусов, теорему косинусов или теорему Пифагора.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2026-05-29T02:39:02Z</dcterms:created>
  <dcterms:modified xsi:type="dcterms:W3CDTF">2026-05-29T02:39:02Z</dcterms:modified>
</cp:coreProperties>
</file>