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контрастных образов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 в музыке могут дружить и звучать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музыку ярче и понятнее: он помогает услышать разные чувства, заметить героев и понять, как из противоположностей складывается одна история.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образ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звуках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передаёт характер, настроение или картину. Он может быть ласковым, строгим, смешным, смелым или загадочным, как маленький герой без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признаки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легко узнать по мелодии, ритму, темпу, громкости и тембру. Эти признаки работают вместе, как приметы знакомого персонажа.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сказку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музыке образы часто напоминают сказочных героев или знакомые события. Поэтому их интересно слушать: будто смотришь историю, но вместо слов слышишь звуки.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впечатления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может вызвать ощущение прогулки, игры, сна или разговора. Музыка показывает не только что происходит, но и каким становится настроение в этот момент.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противоположности слышны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музыке слышны пары «громко — тихо» и «быстро — медленно». Они сразу меняют настроение и помогают отличить один образ от другого уже в первых звуках.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заметны противоположности «высоко — низко» и «плавно — резко». Такие различия звучат как музыкальный сюрприз и делают пьесу более выразительной и запоминающейся.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контраст особенно ярок. Он словно подсказывает слушателю: сейчас появился новый герой, новое состояние или совсем другая музыкальная краска.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смена красок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и тёмное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контраст похож на смену красок на картине. Один образ может звучать светло и легко, а другой — темнее и серьезнее. Так возникает ощущение 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 взволнованное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 похоже на один день в двух настроениях: сначала тихое утро, потом тучи перед дождём. Музыка умеет показать такую смену очень живо и понятно.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в одном произведении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образов помогает услышать, как они отличаются по характеру, но остаются частью одного произведения. Это похоже на разговор двух разных героев.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пьесах есть первый образ — мягкий, напевный и спокойный. Он словно рассказывает историю тихим голосом и сразу запоминается своей добротой.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второй образ: более резкий, подвижный или смелый. Он меняет ход музыки и делает её похожей на маленькое приключение без слов.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оба образа можно представить как два настроения одного и того же героя. Тогда музыка показывает не спор, а смену состояния и характера.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контрастный 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замысел композитора превращается в пару связанных противоположностей.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081" y="1976475"/>
            <a:ext cx="262763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5775" y="2004015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612" y="2657913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часто напоминает бег, игру или радостное волнение. Иногда в ней слышится и тревога: будто герой спешит и хочет скорее всё успеть.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1136338" y="1953813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7388" y="2657913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звучит спокойно, задумчиво и плавно. Он может передавать сон, покой или грусть, словно музыка идёт неторопливым шагом и не торопится никуда.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50462" y="1953813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различать характеры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музыке: шёпот и голос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создаёт ощущение тайны, осторожности или ласки. Оно напоминает шёпот, когда хочется не спугнуть сказку или не разбудить спящего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 передаёт силу, праздник или опасность. Оно словно говорит уверенным голосом и сразу привлекает внимание слушателя к важному событию.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тихое и громкое звучание сменяют друг друга, музыка становится похожей на неожиданный поворот сюжета. При этом оба образа могут дополнять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помогает быстро понять характер музыки: высокое кажется лёгким, низкое — тяжёлым и большим.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звуковых полюса помогают детям легко различать светлые и тёмные образы.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Музыкально-теоретическое наблюдение о двух основных регистрах: высоком и низком.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виолончель беседуют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легко взлетает вверх, будто светлая птица, а виолончель отвечает ей тёплым и глубоким голосом. Их разговор похож на встречу двух характеров: один кажется воздушным, другой — серьёзным и спокойным.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шаг, скрипка поёт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отбивает уверенный ритм, словно кто-то шагает твёрдо и смело. Рядом скрипка начинает петь мягко и тонко, и вместе они создают контрастный, но связанный музыкальный образ.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— разные характеры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ритм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движений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ритма слышны рядом, легко заметить: один ведёт спокойно, а другой весело спешит вперёд.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ритм звучит спокойно и одинаково, как неторопливые шаги по дорожке.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и игра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короткие и резкие звуки, и музыка начинает словно подпрыгивать.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музыке важно не путать громкость с добром и злом. Одна и та же сила может звучать по-разному: ласково, торжественно или тревожно.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бывает не только грозной. Она может быть праздничной, весёлой и очень смелой, как звонкий салют или дружный хор на празднике.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тихое звучание передаёт не слабость, а тайну. Тогда музыка словно шепчет о спрятанном секрете, и хочется слушать ещё внимательнее, не пропуская ни одного звука.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может звучать очень осторожно, как будто герой крадётся по тропинке и боится спугнуть тишину. Такой образ делает слушание особенно внимательным.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образ не всегда слабый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сказочной музыке контрасты помогают сразу узнать героев: кто добрый и мягкий, а кто колючий и опасный. Музыка говорит за них без длинных слов.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сказке, опере и балете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это особенно понятно, потому что сказочные истории уже знакомы. Музыка становится подсказкой, а контраст — как яркий указатель на важный момент.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и балете противоположные образы помогают понять сюжет. Один герой движется плавно, другой — резко, и зритель почти сразу догадывается, что происходит.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два родственных образа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услышать различие и связь между противоположными музыкальными образами.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противоположности бывают родными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мотив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короткий мотив может звучать по-разному, но его легко узнать. Именно он помогает соединить тихий и громкий, медленный и быстрый образы в одно целое.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движения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настроение меняется, музыка может двигаться одинаковыми шагами. Тогда слушатель чувствует: образы разные, но будто идут одной дорогой, только с разным настроением.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без разрыва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часто не обрывает музыку резко, а плавно переводит её из одного характера в другой. Из-за этого противоположности звучат рядом, но не спорят друг с другом.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мир, разная погода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 знакомый мир, где погода меняется в течение дня. Солнце, ветер и тучи разные, но всё это остаётся частью одной картины.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утром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двор кажется тихим и свежим. Лёгкий свет, редкие шаги и спокойные голоса создают ощущение начала, когда всё только просыпается и ещё немного сонно улыбается.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двор вечером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тот же двор выглядит совсем иначе: тени длиннее, звуки мягче, а воздух спокойнее. Место остаётся прежним, но настроение меняется, как будто день сменил костюм и стал загадочнее.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настроения одного дня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контраст в детской музыке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быстро услышать, где музыка спокойная, а где весёлая или строгая. Так легче узнать разные части произведения и не перепутать их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прослушивание похожим на игру, только вместо картинок нужно ловить звуки. Дети слушают внимательнее, потому что ждут, как изменится музыка в следующий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контрасту одна тема запоминается как дружелюбная, а другая — как шутливая или серьёзная. Музыкальная история становится яркой и понятной без лишних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образы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форма тоже создаёт родство. Если музыка строится похоже, два образа воспринимаются как звенья одной цепочки, а не как случайные отдельные звуки.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могут быть совсем не похожи по настроению, но иметь одинаковое мелодическое зерно. Тогда слушатель узнаёт в них родню, даже если они говорят разными голосами.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их связывает повторяющийся ритм. Он работает как знакомый шаг, который слышится и в тихом, и в громком звучании, помогая объединить части произведения.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меняется только характер движения: один образ плывёт спокойно, другой торопится. Но оба будто живут в одном мире, поэтому музыка остаётся цельной.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противоположности хорошо звучат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образы делают музыку яркой и запоминающейся, а их родство соединяет всё в одну историю. Слушатель слышит различия, но чувствует: перед ним одно произведение.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2026-05-24T21:14:48Z</dcterms:created>
  <dcterms:modified xsi:type="dcterms:W3CDTF">2026-05-24T21:14:48Z</dcterms:modified>
</cp:coreProperties>
</file>