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Klassiker der Literatur: немецкая классика и 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классика: книги о свободе, выборе и взрослении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классика: от Просвещения к модернизму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литература показывает, как менялись взгляды на человека, семью и общество от XVIII до первой половины XX века. Школьное чтение помогает увидеть связь текстов с историей Германии и узнать ключевые немецкие названия произведений.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фон Гёте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— один из самых известных немецких писателей. Его произведение «Faust» стало символом вечного стремления человека к знанию, смыслу и пониманию собственной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«Die Leiden des jungen Werthers» принес автору широкую славу. В нём особенно заметны сильные чувства, внутренняя боль и трудный разговор человека с самим собой.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«Wilhelm Meisters Lehrjahre» Гёте показывает путь взросления и поиска своего места в мире. Его интересовали не только литература, но и наука, наблюдение и письмо.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Шиллер и тема свободы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написал драмы «Die Räuber», «Kabale und Liebe» и «Wilhelm Tell». В них герои часто сталкиваются с несправедливостью, давлением сильных людей и тяжёлым выбором.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Шиллера особенно важны честь, смелость и личное достоинство. Его персонажи не хотят мириться с унижением и пытаются защитить право на свободу.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тексты Шиллера помогают понять, почему свобода и моральный выбор стали важными темами немецкой литературы. Его пьесы учат думать о последствиях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немецкой классики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повторяются у разных авторов и связывают произведения разных эпох.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линия — внутренний поиск человека; тема свободы и критика общества тоже занимают важное место.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Гёте, Шиллера, Фонтане, Кафки, Гессе и Манна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романтизм особенно любит ночь, лес, дорогу, музыку и загадочные сцены. Природа здесь не просто фон, а способ показать настроение и мечту героя.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чувства, природа и мечта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Сновидение и внутренний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Новалиса и Э.Т.А. Гофмана реальность часто соединяется с фантазией. Герои ищут не только события, но и скрытый смысл жизни, поэтому важны книги, свеча и одинокий читатель.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XIX 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показывает жизнь такой, какая она есть, без лишнего украшения. Важны повседневные детали, семейные отношения, разговоры героев и правила общества.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«Effi Briest» Теодор Фонтане показывает, как строгие нормы и ожидания окружающих влияют на молодую женщину. Личная жизнь героя здесь тесно связана с общественным мнением.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Гейне часто соединял лирику с иронией и размышлениями о времени. Поэтому реалистическая литература умеет говорить и о чувствах, и о социальных конфликтах очень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немецкой литературы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увидеть авторов, их книги и главные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авторов разные стили, но их объединяет интерес к человеку, его выбору и внутреннему миру.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произведения немецкой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нормы к внутреннему кризису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меняется герой в немецкой литературе на примерах Гёте, Шиллера, Кафки и Гессе.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Кафка: тревога и необычный мир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показывает человека, который чувствует себя одиноким и непонятым. В его книгах обычная жизнь внезапно становится странной и пугающей.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«Der Proceß», «Das Schloss» и «Die Verwandlung» герои сталкиваются с непонятными правилами и ситуациями. Из-за этого мир вокруг кажется чужим и холодным.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Кафки очень точный и спокойный, но именно это усиливает тревогу. Простые фразы делают происходящее ещё более неожиданным и серьёзным.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помогают понять, как человек теряется в большом мире, если не может найти опору. Поэтому Кафка остаётся важным автором и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литературного героя по векам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отражает не только характер героя, но и отношение литературы к человеку, обществу и внутреннему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чувствительного героя литература приходит к герою, переживающему кризис и отчуждение.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Гёте, Фонтане, Кафки и Гессе; исторические периоды немецкой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образ взросления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Гессе герой часто отправляется в путь не только по миру, но и вглубь себя. Дорога в его книгах символизирует опыт, сомнения и медленное взросление, когда человек учится понимать свои желания и страхи.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вода и зеркало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Гессе важны спокойные образы: вода, отражение, одиночество, прогулка в тишине. Они помогают показать момент, когда герой останавливается и задает себе трудные вопросы о смысле жизни и своем месте среди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Гессе пытаются найти равновесие между строгими правилами, внутренней свободой и чувствами. В этом поиске им помогает не чужой совет, а собственное размышление, поэтому его книги особенно близки читателю, который взрослеет.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Гессе: путь к себе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эпох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главные идеи и способы изображения человека в немецкой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литература все глубже обращается к внутреннему миру человека и его конфликту с обществом.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немецкой литературы XVIII–XX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Манн и большая проза XX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Томаса Манна семейная история становится частью истории целой эпохи. Особенно ясно это видно в «Будденброках», где судьба купеческого рода показывает постепенный упадок старых ценностей.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«Волшебная гора» объединяет размышления о времени, болезни и культуре. Герой как будто выпадает из обычной жизни и начинает смотреть на мир медленнее, внимательнее и глубже, чем раньше.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Манн писал точно и иронично, поэтому его тексты требуют вдумчивого чтения. В 1929 году он получил Нобелевскую премию по литературе, что подтвердило его значение для мировой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романах Томаса Манна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Манна темы раскрываются через семейные отношения, разговоры героев и исторический фон, а не только через сюжетные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романа связывают личную судьбу человека с судьбой культуры и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романов Томаса Манна: «Buddenbrooks», «Der Zauberberg», «Doktor Faustus».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Гейне: лирика, ирония и свобода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Гейне прославился сборником «Книга песен», где простые по форме стихи звучат очень лично и музыкально. В них часто появляются любовь, тоска по родине и воспоминания, которые остаются в памяти надолго.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кажется мягкой и прозрачной, но внутри нее скрыты боль, сомнение и наблюдение за жизнью общества. Именно поэтому стихи Гейне легко читать и одновременно интересно обсуждать.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Гейне умел соединять нежность и иронию. Он не только писал о чувствах, но и откликался на политические и социальные события, показывая, что поэт может говорить о важном прямо и смело.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немецкой литературы Гейне важен как автор, который сделал личное переживание частью общественного разговора. Его тексты помогают увидеть, что свобода слова начинается с честного взгляда на себя и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немецкая классика важна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классические тексты помогают школьнику понять себя и свои отношения с окружающими.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Кафка, Гессе и Манн в культуре XX века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которых узнают по первой странице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Кафку, Гессе и Манна читают не только в школе: их книги переводят на разные языки и обсуждают во многих странах. Уже по первым строкам видно, что каждый из них по-своему рассказывает о человеке, который ищет смысл в непростом мире.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сцене и на экране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этих авторов часто превращаются в спектакли и фильмы, потому что в них есть сильные образы и важные вопросы. Обложки книг и портреты писателей помогают сразу почувствовать, что перед нами часть большой литературной культуры XX века.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связанные одной темой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показывает тревогу и одиночество, Гессе — внутренний путь и взросление, а Манн — связь личности с эпохой. Вместе они помогают увидеть, как литература XX века стала говорить о человеке глубже и сложнее, чем раньше.
</a:t>
            </a:r>
            <a:endParaRPr lang="en-US" sz="11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классика в школьном чтении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произведения по жанру, трудности чтения и главной теме.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отличаются формой и уровнем сложности, но все они говорят о важных жизненных вопросах.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произведений немецкой литературы, включаемых в школьное чтение.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объединяет классиков немецкой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классика показывает человека в разные эпохи: в поиске, сомнении, конфликте и взрослении. Эти книги учат думать, сравнивать и лучше понимать себя и других.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2026-05-25T02:59:37Z</dcterms:created>
  <dcterms:modified xsi:type="dcterms:W3CDTF">2026-05-25T02:59:37Z</dcterms:modified>
</cp:coreProperties>
</file>