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сообществ: как природа меняется и восстанавливается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обновляется по своим законам: это сукцессия.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меняют место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 — это не случайный набор видов, а связанная система. Когда меняются свет, влага, почва или питание, одни организмы уходят, а другие занимают их место и постепенно перестраивают среду вокруг себя.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смены природных сообществ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наводнения, засухи, ураганы, оползни и извержения вулканов резко меняют условия жизни. После такого события участок часто начинает восстанавливаться почти с нуля, и процесс может растянуться на многие годы.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земель, осушение болот, строительство дорог и загрязнение территории нарушают привычную среду сильнее, чем кажется. Даже один крупный вмешивающийся фактор способен запустить длительную смену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света, влаги или питательных веществ становится меньше или больше, часть организмов теряет преимущества. Тогда сообщество постепенно перестраивается: одни виды исчезают, а другие начинают преобладать.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сообщества не происходит мгновенно. Сначала меняются самые неприхотливые виды, затем появляются более требовательные организмы. В итоге территория может прийти к устойчивому природному состоянию.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восстановления после нарушения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участок от первых поселенцев до устойчивого сообщества.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на месте, где не было почвы
</a:t>
            </a:r>
            <a:endParaRPr lang="en-US" sz="174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голая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начинается там, где почвы раньше не было совсем: на лаве, камнях, песке или после отступления ледника. Участок выглядит пустым, но именно здесь начинается медленное заселение живыми организмами.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первыми закрепляются на бедной поверхности. Они постепенно разрушают породу, задерживают влагу и создают условия для следующих видов, которым уже нужен хотя бы тонкий слой почвы.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накапливаются мелкие частицы породы и остатки отмерших организмов, формируется тонкий слой почвы. Он уже способен удерживать воду и питательные вещества, необходимые для более требовательных растений.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 участке появляются мхи и неприхотливые травы. Они закрепляют поверхность, увеличивают количество органических остатков и подготавливают место для более сложного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вторичной сукцессии после пожара или вырубки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нарушения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остаётся на месте, а вместе с ней — семена, корни, споры и микроорганизмы. Это помогает восстановлению начаться быстрее, чем на голой поверхности.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 спустя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участок занимают кустарники и молодые деревья. Они затеняют травы, изменяют влажность и постепенно создают условия для более устойчивого сообщества.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 и месяцы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участке быстро появляются травы, злаки и сорные растения. Они используют солнечный свет и свободное пространство, пока древесные виды ещё не успели разрастись.
</a:t>
            </a:r>
            <a:endParaRPr lang="en-US" sz="1479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итог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десятки лет территория может снова стать лесом или другим зрелым сообществом. Точный срок зависит от климата, почвы и того, насколько сильно была нарушена среда.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оценки по материалам школьной экологии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 разных сообществ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сильно зависят от того, сохранились ли почва, влага и источники семян рядом с участком.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повреждена территория, тем быстрее она восстанавливается. Зрелые леса формируются дольше всего, потому что требуют сложных связей между многими видами.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первичной и вторичной сукцессии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одни участки зарастают быстрее, а другие начинают восстановление почти с нуля.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связано с почвой: если она уже есть, восстановление идёт заметно быстрее, а живые остатки помогают новым видам закрепиться.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354" y="1890721"/>
            <a:ext cx="339525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почва важной для восстановления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 и не даёт растениям быстро высыхать. Там, где влаги достаточно, семена прорастают легче, а молодые растения дольше выживают в первые недели после нарушения.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влагу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есть минеральные вещества, нужные для роста корней, стеблей и листьев. Чем плодороднее почва, тем быстрее на участке появляются новые растения и тем гуще становится покров.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питание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 и дождевые черви перерабатывают отмершие части растений и животных. Так образуется перегной, который делает почву более рыхлой и богатой питательными веществами.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Разлагает остатки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могут сохраняться семена, споры и части корней. После пожара, вырубки или другого нарушения именно они помогают сообществу восстановиться намного быстрее.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зачатки 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виды сменяются другими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место свободно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на участке много света и почти нет конкурентов. Поэтому первыми быстро разрастаются травы и другие неприхотливые растения, которые могут расти на открытом пространстве.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начинает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растений становится больше тени, влажность меняется, а почва покрывается органическими остатками. Эти условия уже не подходят светолюбивым видам так хорошо, как раньше.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деревья постепенно вытесняют травы, потому что занимают больше пространства и получают преимущество в борьбе за свет. На их месте закрепляются виды, которым подходит полутень.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 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растительность становится выше и гуще, приходят другие животные. Сначала заметны насекомые и мелкие грызуны, позже — птицы, белки и более крупные обитатели леса.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как пример сильного природного нарушения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огня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на поверхности остаются зола, обугленные остатки и минеральные вещества. Они не возвращают лес сразу, но создают основу для появления первых растений на гаре.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заселяют светолюбивые травы и неприхотливые растения. Им хватает открытого света, а свободное пространство позволяет быстро занять территорию после разрушения старого сообщества.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кустарников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накапливается больше органических остатков и почва удерживает влагу, появляются кустарники и молодые деревья. Они постепенно затеняют травы и меняют условия на участке.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 восстанавливается не сразу. Чтобы сформировалось устойчивое сообщество, нужны годы, а иногда и десятилетия, особенно если огонь был сильным и повторялся несколько раз.
</a:t>
            </a:r>
            <a:endParaRPr lang="en-US" sz="11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леса после вырубки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меняется участок после удаления деревьев и постепенного восстановления природного сообщества.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сообществ в водоёмах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зарастания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быстро развиваются водоросли и прибрежные растения. Они используют свет и питательные вещества, а в водоёме постепенно накапливаются органические остатки.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Мелководье и ил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становится выше из-за ила и отмерших частей растений. Водоём мелеет, берега зарастают, а условия всё больше подходят для болотных растений.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 месте водоёма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участок может стать луговым, кустарниковым и даже лесным. Такой переход идёт очень медленно и способен продолжаться сотни лет.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открытой воды остаётся мало, озеро или пруд превращается в болото. Здесь уже преобладают влаголюбивые растения, а состав живых организмов заметно меняется.
</a:t>
            </a:r>
            <a:endParaRPr lang="en-US" sz="13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теме сукцессии.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или замедляющие сукцессию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условия помогают растениям быстро закрепиться на участке, а другие надолго сдерживают восстановление. Особенно важны почва, вода и близость источников семян.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ускорители сукцессии — сохранённая почва и влага; повторяющиеся нарушения и бедные условия заметно тормозят восстановление.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смены сообществ в природе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сукцессии.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территории восстанавливаются по-разному в зависимости от того, что осталось после нарушения.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и живые зачатки сохраняются, восстановление идёт быстрее; на голой поверхности оно начинается почти с нуля.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смену сообществ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Выраубка лесов
</a:t>
            </a:r>
            <a:pPr algn="r" indent="0" marL="0">
              <a:lnSpc>
                <a:spcPct val="9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деревьев открывает участок солнцу, меняет влажность и запускает восстановление с самых первых стадий. Чем сильнее разрушение, тем дольше путь к зрелому сообществу.
</a:t>
            </a:r>
            <a:endParaRPr lang="en-US" sz="1026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r" indent="0" marL="0">
              <a:lnSpc>
                <a:spcPct val="9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лесов, защита почвы, очистка водоёмов и сохранение природных участков ускоряют восстановление экосистем. Такие действия помогают видам быстрее вернуться на территорию.
</a:t>
            </a:r>
            <a:endParaRPr lang="en-US" sz="1042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 строительство дорог разрывают места обитания, мешают распространению семян и животных и замедляют естественное восстановление растительности на нарушенной территории.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заказники уменьшают число сильных нарушений. В таких местах сообщества сохраняются дольше, а если они меняются, то обычно без резких потерь видов.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того, что сообщество меняется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участке сначала поселяются неприхотливые растения, насекомые и другие организмы, которым подходят открытые и изменённые условия. Это первый заметный признак начавшейся смены сообщества.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прежние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изменения среды часть старых растений и животных не выдерживает новых условий. Они уходят или исчезают, потому что им уже не хватает света, влаги или пищи.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строение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становятся выше, участок сильнее затеняется, а влажность у поверхности почвы меняется. Травы уступают место кустарникам и молодым деревьям, если среда остаётся стабильной.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животных обновляется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растения, перестраивается и животный мир. Сначала чаще встречаются мелкие виды, а позже приходят птицы, белки и другие обитатели более сложного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зрелое сообщество называют устойчивым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зрелом сообществе растения, животные и грибы хорошо подходят к местным условиям. Поэтому они могут долго существовать на одной территории без резких изменений состава.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видами есть пищевые цепи, конкуренция и взаимная зависимость. Эти связи помогают сообществу удерживать равновесие и быстрее реагировать на небольшие изменения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после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такое сообщество устойчиво, сильный пожар, вырубка или наводнение могут нарушить его. Тогда участок снова проходит этапы сукцессии и постепенно восстанавливается.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схемы сукцессии.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биоразнообразие по этапам сукцессии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переходных стадиях рядом встречаются виды открытых участков и более затенённых мест. Это создаёт особенно разнообразные условия для растений и 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обычно растёт по мере восстановления, а затем выходит на стабильный уровень в зрелом сообществе.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сообществ — это путь природы к равновесию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показывает, что природа не остаётся неподвижной: она реагирует на нарушения, постепенно обновляется и снова становится устойчивой. Если беречь почву, воду и живые организмы, восстановление идёт быстрее.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2026-05-29T19:52:28Z</dcterms:created>
  <dcterms:modified xsi:type="dcterms:W3CDTF">2026-05-29T19:52:28Z</dcterms:modified>
</cp:coreProperties>
</file>