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хорошо на свете: добрая тема в рассказе П. Дудочкина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дружба и природа делают мир светлым.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Дудочкин: тёплый рассказ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Дудочкин пишет просто и понятно, поэтому его текст легко читать во втором классе. В нём есть дом, друзья, природа и добрые поступки.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рассказе не связано с богатством или громкими событиями. Оно рождается из добрых дел, внимания к близким и умения замечать хорошее вокруг.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особенно понятна младшим школьникам. Она близка к их повседневной жизни и помогает увидеть, как много значит обычная доброта.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дружба и забота делают жизнь теплее. Когда люди поддерживают друг друга, мир становится спокойнее, светлее и радостнее.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мир вокруг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появляются знакомые и тёплые картины: дом, двор, тихая жизнь. Они создают чувство безопасности и душевного покоя. Читателю легко представить такой мир.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зелень, небо и улыбки делают изображение особенно радостным. Эти детали подходят для светлой иллюстрации и помогают почувствовать тихое счастье.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поступки, которые делают жизнь лучше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остаются равнодушными к чужой беде. Они стараются помочь словом и делом, чтобы рядом стало легче и спокойнее.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знаком доброты становится умение делиться. Такой поступок показывает уважение к другим и желание сделать их день лучше.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Утешить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умеет сказать тёплое слово и успокоить. Иногда именно это помогает сильнее, чем долгие объяснения.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обидеть слабого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доброта проявляется в защите тех, кто слабее. Автор показывает, что сила человека видна в его бережном отношении к другим.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как большая ценность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в рассказе строится на доверии. Друг не смеётся над ошибками и не хочет поставить товарища в неловкое положение.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друг другу в обычных делах. Такая поддержка особенно важна в школе, где каждый день проверяет характер и отношение к людям.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показывает: дружба становится крепче, когда в ней есть честность, внимание и готовность прийти на помощь без лишних слов.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делает мир радостным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 задаёт светлый тон всему тексту. Оно помогает почувствовать, что день начинается спокойно и доброжелательно.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 счастья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светло и тихо, мир кажется особенно добрым. Природа в рассказе помогает понять, почему на свете бывает хорошо.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деревья и свежий воздух создают ощущение простора и радости. Природа словно поддерживает хорошее настроение героя.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события так, как их замечает ребёнок: ярко, искренне и с живым интересом. Всё вокруг кажется важным — от улыбки до тёплого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героев близкими младшим школьникам. В их чувствах легко узнать себя: радость, сочувствие, доверие и удивление перед обычной жизнью.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тексте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рассказе показана как главное человеческое качество. Она помогает не проходить мимо чужой беды и делает общение между людьми тёплым и честным.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умение радоваться простым вещам создают светлое настроение. Автор словно подсказывает: не нужно хвастаться, лучше замечать хорошее рядом.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отзывчивость помогают героям быть надёжными. Такому человеку можно доверять, потому что он говорит правду и откликается на просьбу о помощи.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Грубость, жадность и равнодушие выглядят особенно некрасиво рядом с добрыми поступками. Текст ясно показывает, какие качества делают человека лучше, а какие портят отношения.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помогает младшим школьникам быстро уловить настроение текста и запомнить его светлую мысль.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лет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этот возраст особенно легко понимает короткие фразы, ясные слова и добрый тон рассказа.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целевой аудитории презентации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тепло и спокойно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дом кажется местом, где всегда ждут добрые слова и забота. Здесь легко представить тёплый свет в окнах, спокойные лица и уют, от которого становится радостно и уверенно, будто всё вокруг устроено правильно.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полный света и друзей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будто собираются друзья, а вокруг раскрывается светлый день. Видны двор, деревья, небо и движение жизни. Эти простые детали помогают почувствовать дружелюбие, доверие и тихую радость общения без лишних слов.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запомнить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ощущение счастья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люди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рождается там, где рядом внимательные и добрые люди. Они умеют поддержать, выслушать и сделать обычный день тёплым, спокойным и по-настоящему хорошим.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Тихие, добрые слова помогают почувствовать заботу и доверие. Они не шумят, а мягко успокаивают и делают отношения между героями более близкими и дружелюбными.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день, деревья, небо и свежий воздух создают ощущение свободы. Природа в тексте не просто рядом, она помогает герою радоваться жизни и замечать хорошее.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удачи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удача может поднять настроение и подарить улыбку. В тексте важны именно такие простые радости, из которых и складывается тёплое чувство счастья.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События и чувства в произведении понятны младшим школьникам без сложных объяснений. Доброта, дружба и забота близки детям, потому что встречаются в их повседневной жизни.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подходит второму классу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Герои ведут себя так, как бывает в школе и во дворе: помогают, делятся, мирятся, переживают за других. Ребёнку легко узнать знакомые ситуации и понять их смысл.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написан просто и ясно, поэтому его удобно читать и обсуждать во втором классе. Он помогает не только понять сюжет, но и поговорить о хорошем поведении.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повседневной жизнью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дети учатся быть внимательными друг к другу. Здесь особенно заметны помощь, вежливость и умение не обижать товарища.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доброта проявляется в заботе о близких, тёплых словах и желании помочь. Даже маленькое дело может сделать вечер спокойнее и радостнее.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легко увидеть дружбу в игре, совместных делах и поддержке. Если кто-то грустит, важно не пройти мимо и предложить участие.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произведения работают всегда: в транспорте, на улице, в классе, дома. Добро становится привычкой и делает обычный день заметно светлее.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звучит мягко и ласково, как спокойный разговор с добрым человеком. Даже простые события воспринимаются как что-то приятное, почти праздничное, но без лишней торжественности.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Настроение усиливают тёплые детали: улыбки, солнце, уют, ощущение мира и согласия. Всё это создаёт светлую атмосферу, в которой хочется оставаться подольше.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произведения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о честности и доброте помогают понять главный смысл произведения. Они направляют читателя к простому выводу: человек становится лучше, когда умеет быть сердечным.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о дружбе и радости напоминают, что хорошее настроение рождается не само по себе. Его создают добрые отношения, совместные дела и взаимная поддержка.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о тепле и заботе делают текст особенно душевным. С их помощью автор показывает, как важно беречь друг друга и относиться к людям с вниманием.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Слова, связанные со светом, помогают почувствовать ясность и радость. Они словно открывают перед читателем тёплый, солнечный мир, где легко дышится и хочется улыбаться.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настроение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Текст учит замечать хорошее в обычных вещах: в солнце, добром слове, помощи товарища и тихой радости общения. Это важный навык для внимательного человека.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Автор помогает увидеть: когда человек благодарен, отзывчив и неравнодушен, жизнь становится светлее. Добро приносит пользу и тому, кто его делает, и тем, кто рядом.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Произведение напоминает, что слабого нельзя обижать, а в трудную минуту нужно поддержать. Доброта в нём показана не словами, а поступками, поэтому урок особенно понятен.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 к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Дудочкин смотрит на детей с уважением и доброжелательностью. Он не поучает строго, а спокойно ведёт читателя к хорошему выводу, словно старший друг, который умеет слушать и понимать.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тексте чувствуется вера в детскую искренность, любознательность и способность к добру. Поэтому произведение звучит тепло, поддерживающе и очень близко юному читателю.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тексте связана со светом, воздухом и спокойствием. Она помогает почувствовать, что мир вокруг живой, красивый и доброжелательный.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героев сильнее и увереннее. Она строится на доверии, участии и умении быть рядом, когда друг нуждается в поддержке.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 маленьких делах: помочь, пожалеть, уступить, утешить. Именно такие простые поступки делают людей ближе друг к другу.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радость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радость создают ощущение праздника в обычной жизни. Они напоминают, что счастье часто прячется в простых, тёплых моментах.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честность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честность помогают выбрать правильный поступок. Эти слова собирают главный смысл текста: хорошо там, где люди относятся друг к другу по-доброму.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свете хорошо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П. Дудочкина убеждает, что мир становится светлым, когда в нём есть дружба, забота, любовь к природе и простые добрые дела. В этом и есть тихое счастье.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2026-05-24T03:52:41Z</dcterms:created>
  <dcterms:modified xsi:type="dcterms:W3CDTF">2026-05-24T03:52:41Z</dcterms:modified>
</cp:coreProperties>
</file>