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растительного мира: ключевые темы и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защита растений для сохранения природы и общества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для жизни на Земле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кислород и формируют почву, поддерживая климат и питание всего живого. Они служат домом для животных и влияют на здоровье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растительного мира
</a:t>
            </a:r>
            <a:endParaRPr lang="en-US" sz="3081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потеря среды обитания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лесов ведёт к сокращению территорий растений, исчезновению редких видов и нарушению экологического баланса природы.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химических веществ и отходы ухудшают качество почвы и воздуха, создавая неблагоприятные условия для роста и размножения растений.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инвазивные виды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внедрение чужеродных растений способствуют быстрому снижению численности местной флоры и изменению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и её значение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содержит список свыше 660 видов растений, нуждающихся в особой охране из-за угрозы исчезновения.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включения учитывают численность, распространение, степень риска и экологические особенности каждого вида.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служит официальным учётом редких растений и ориентирует действия по их защите и восстановлению.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стимулирует научные исследования и повышает общественную осведомлённость о проблемах сохранения флоры.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растений в заповедниках и парках России
</a:t>
            </a:r>
            <a:endParaRPr lang="en-US" sz="2633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Кавказа и Байкала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Кавказского и Байкальского заповедников запрещены вырубка и сбор растений, что сохраняет уникальные леса и редкие виды.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Алтайский заповедник и охрана биоразнообразия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Алтайский заповедник охраняет редкие высокогорные растения, поддерживая стабильность экосистем и исследуя особенности их распространения.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как центры науки и туризма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56 национальных парках страны проводятся научные работы и экскурсии, способствующие популяризации охраны природы среди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механизмы охраны растений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«Об охране окружающей среды» регулирует деятельность, связанной с сохранением природы и растительных ресурсов.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и СИТЕС устанавливают международные нормы по контролю использования редких видов растений.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незаконную вырубку и сбор редких растений предусматривает штрафы и другие меры воздействия на нарушителей.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672022"/>
            <a:ext cx="4133400" cy="21214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растения по регионам России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исчезающих видов и примеры характерных растений в различных регионах России.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 уникальными природными зонами обладают наибольшим разнообразием редких растений.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2022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охраны растений: российский опыт
</a:t>
            </a:r>
            <a:endParaRPr lang="en-US" sz="303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 создаются для защиты флоры и предотвращения хозяйственного воздействия, обеспечивая естественное восстановление.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 популяций и борьба с браконьерством способствуют сохранению редких видов на примере лиственничных лесов в Забайкалье.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восстановления редких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 обнаружения до адаптации в природе
</a:t>
            </a:r>
            <a:endParaRPr lang="en-US" sz="3158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ботанических садов и гербариев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свыше 50 ботанических садов занимаются культивацией и сохранением редких растений, поддерживая экосистемы и биоразнообразие.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ботанические сады, например РАН и Питерский, проводят научные исследования и образовательные программы для молодёжи.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хранят коллекции растений, что помогает отслеживать изменения популяций и совершенствовать методы 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 стабильно высокий темп снижения численности, что требует немедленных мер для сохранения флоры и предотвращения полного исчезновения видов.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2020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редких растений за 50 лет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сокращение около 60% свидетельствует о серьезном экологическом кризисе, угрожающем устойчивости экосистем и биологическому разнообразию России.
</a:t>
            </a:r>
            <a:endParaRPr lang="en-US" sz="9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фотосинтеза снижает содержание кислорода в атмосфере и повышает уровень углекислого газа, ухудшая качество воздуха и создавая угрозу для здоровья всех живых организмов.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Обеднение почвы из-за недостатка растительных остатков приводит к потере питательных веществ, снижая её плодородие и, как результат, ухудшая условия для сельскохозяйственного производства.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исчезновения растений для экосистем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ключевых видов растений нарушает пищевые цепи, сокращая число специализированных животных и осложняя сохранение баланса в природных сообществах.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отсутствие растительной среды приводит к разрушению экосистем, что ведёт к утрате других видов и ухудшению общей стабильности природных комплексов.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в школах и среди молодежи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проводятся акции «Посади дерево», направленные на восстановление зелёных зон, объединяющие школьников и учителей для практической деятельности на свежем воздухе.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школьные экологические клубы и зелёные патрули, которые следят за состоянием растительного мира вблизи учебных заведений и пропагандируют бережное отношение к природе.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участвуют в конкурсах и проектах, развивая экологическое сознание и приобретая навыки в области охраны природы и устойчивого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растения: угроза для местной флоры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Борщевик Сосновского, быстро захватывающий территории, вытесняет местные растения, разрушая естественные биогеоценозы. Его токсичные свойства также опасны для человека и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золотарник изменяет структуру почвы и ухудшает условия для коренных видов, снижая биоразнообразие и нарушая устойчивость экосистем на поражённых территориях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популяции кедра — результат комплексных программ восстановления и активного вовлечения общества, включая волонтёров и школьников.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повышение численности за последние 15 лет существенно укрепляет экосистему сибирских лесов и демонстрирует эффективность защитных мер.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департамент РФ,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культуре и традициях народов России
</a:t>
            </a:r>
            <a:endParaRPr lang="en-US" sz="2653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символ России и чистоты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всегда считалась священным деревом, символизирующим красоту и духовность. Многие народные песни и сказания отражают её значение, связывая с родной землёй и природой.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как символ силы и стойкости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использовали в народных обрядах, он ассоциируется с мощью и долголетием. Его образ встречается в декоративном искусстве и традиционной архитектуре.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в народных промыслах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древесина клёна вдохновляют мастеров на создание узоров и фигурок в декоративно-прикладном искусстве, сохраняя культурное наследие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России в области экологии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участвует в Программе ООН по окружающей среде, что позволяет обмениваться опытом и повышать эффективность охраны природы на глобальном уровне.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Глобальной стратегии сохранения растений способствует реализации совместных мероприятий по изучению и защите редких видов флоры.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Международным союзом охраны природы (IUCN) обеспечивает интеграцию российских проектов в мировую систему экологического мониторинга и управления.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научные исследования и обмен данными улучшают знания о состоянии растительного мира и помогают формировать эффективные меры защиты.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сохранения растений
</a:t>
            </a:r>
            <a:endParaRPr lang="en-US" sz="2527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лесных массивов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 позволяет отслеживать изменения в лесах и выявлять очаги вырубки или болезни на ранних стадиях. Это помогает своевременно принимать меры и охранять территории.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дронов в охране природы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обеспечивают наблюдение за труднодоступными участками леса, собирая данные о состоянии растительности и обнаруживая инвазивные виды или незаконные вырубки.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для сохранения флоры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исследования помогают выявить степень генетического разнообразия и родственные связи между популяциями, что важно для выбора оптимальных программ восстановления и адаптации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человек может помочь природе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законов об охране растений предотвращает экологические нарушения и способствует сохранению природного баланса в регионах проживания человека.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акциях, таких как посадка деревьев или уборка территории, развивает ответственное отношение и оказывает реальную помощь природе.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знаний о важности растительного мира среди друзей и семьи способствует формированию устойчивого экологического сознания в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охраны растительного мира для устойчивого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растительности — основа здоровой природы и благополучия общества. Активное участие каждого поможет защитить экосистемы и обеспечить безопасность будущих поколений.
</a:t>
            </a:r>
            <a:endParaRPr lang="en-US" sz="314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2026-05-08T14:16:51Z</dcterms:created>
  <dcterms:modified xsi:type="dcterms:W3CDTF">2026-05-08T14:16:51Z</dcterms:modified>
</cp:coreProperties>
</file>