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4700" y="1651"/>
            <a:ext cx="5279400" cy="51401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9625" y="270000"/>
            <a:ext cx="34803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289625" y="701025"/>
            <a:ext cx="4088700" cy="18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Парадокс в литературе: как противоречие помогает понять смысл текста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89632" y="3759006"/>
            <a:ext cx="3504600" cy="111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Противоречие в тексте часто скрывает самый точный смысл.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4700" y="1651"/>
            <a:ext cx="5279400" cy="51401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6200" y="270000"/>
            <a:ext cx="3516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Парадокс на уроках литературы: зачем он нужен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6200" y="2114275"/>
            <a:ext cx="3117000" cy="15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Парадокс помогает увидеть в тексте не только события, но и скрытые связи между словами, поступками, характером и авторской мыслью. Он учит замечать, что внешнее и внутреннее не всегда совпадают.
</a:t>
            </a:r>
            <a:endParaRPr lang="en-US" sz="95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литературный парадокс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Литературный парадокс — это такое высказывание или образ, где на первый взгляд есть противоречие, но именно оно помогает точнее понять мысль автора.
</a:t>
            </a:r>
            <a:endParaRPr lang="en-US" sz="957" dirty="0"/>
          </a:p>
        </p:txBody>
      </p:sp>
      <p:sp>
        <p:nvSpPr>
          <p:cNvPr id="5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может появляться в афоризме, реплике героя, названии произведения или описании ситуации. Парадокс всегда заставляет читателя остановиться и задуматься.
</a:t>
            </a:r>
            <a:endParaRPr lang="en-US" sz="957" dirty="0"/>
          </a:p>
        </p:txBody>
      </p:sp>
      <p:sp>
        <p:nvSpPr>
          <p:cNvPr id="6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парадокса — неожиданное соединение противоположностей, скрытая логика и возможность увидеть текст сразу на нескольких смысловых уровнях.
</a:t>
            </a:r>
            <a:endParaRPr lang="en-US" sz="957" dirty="0"/>
          </a:p>
        </p:txBody>
      </p:sp>
      <p:sp>
        <p:nvSpPr>
          <p:cNvPr id="7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13522" y="0"/>
            <a:ext cx="322975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3350" y="3566887"/>
            <a:ext cx="3851700" cy="113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литературе и философии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Позже парадокс стал важным в сатире, афористике и философской прозе. Он показывает разрыв между видимостью и сутью и помогает увидеть человека и мир глубже.
</a:t>
            </a:r>
            <a:endParaRPr lang="en-US" sz="1057" dirty="0"/>
          </a:p>
        </p:txBody>
      </p:sp>
      <p:sp>
        <p:nvSpPr>
          <p:cNvPr id="5" name="Text 1"/>
          <p:cNvSpPr txBox="1"/>
          <p:nvPr/>
        </p:nvSpPr>
        <p:spPr>
          <a:xfrm>
            <a:off x="443350" y="2352976"/>
            <a:ext cx="3851700" cy="113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спора к мысли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Парадокс использовали ещё в античной риторике: он помогал привлечь внимание и проверить, насколько точно построено рассуждение. Краткая формулировка делала мысль особенно заметной.
</a:t>
            </a:r>
            <a:endParaRPr lang="en-US" sz="1057" dirty="0"/>
          </a:p>
        </p:txBody>
      </p:sp>
      <p:sp>
        <p:nvSpPr>
          <p:cNvPr id="6" name="Text 2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70000"/>
            <a:ext cx="53760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античной риторики
</a:t>
            </a:r>
            <a:endParaRPr lang="en-US" sz="2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123" y="1426575"/>
            <a:ext cx="8603753" cy="33729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86040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рождается парадокс в тексте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70000" y="690550"/>
            <a:ext cx="8604000" cy="2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путь от первого впечатления к скрытому смыслу.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Парадокс в высказываниях и афоризмах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Афоризм строится на краткости: в нём мало слов, но каждый смысл работает точно. Парадокс делает такую фразу запоминающейся и выразительной.
</a:t>
            </a:r>
            <a:endParaRPr lang="en-US" sz="957" dirty="0"/>
          </a:p>
        </p:txBody>
      </p:sp>
      <p:sp>
        <p:nvSpPr>
          <p:cNvPr id="6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в афоризме соединяются противоположные идеи, поэтому читатель сначала удивляется, а потом понимает скрытую логику мысли.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литературе и философии парадоксальный афоризм часто передаёт иронию, жизненное наблюдение и точную оценку человека или события.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9" name="Text 5"/>
          <p:cNvSpPr txBox="1"/>
          <p:nvPr/>
        </p:nvSpPr>
        <p:spPr>
          <a:xfrm>
            <a:off x="4822913" y="3220388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фразы учат не торопиться с выводом: за неожиданной формой нередко скрывается серьёзная мысль.
</a:t>
            </a:r>
            <a:endParaRPr lang="en-US" sz="957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встречается парадокс в литературе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Парадокс может быть заметен даже в одном слове, а иногда раскрывается только после анализа целого произведения.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он связан с мыслью автора, образом героя и неожиданным поворотом сюжета.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литературным примерам и теории анализа художественного текста
</a:t>
            </a:r>
            <a:endParaRPr lang="en-US" sz="757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Парадокс как черта характера героя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может выглядеть уверенным и сильным, но внутри сомневаться в себе. Такое несоответствие делает образ живым и похожим на настоящего человека.
</a:t>
            </a:r>
            <a:endParaRPr lang="en-US" sz="957" dirty="0"/>
          </a:p>
        </p:txBody>
      </p:sp>
      <p:sp>
        <p:nvSpPr>
          <p:cNvPr id="5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персонаж говорит правду другим, но не признаёт её для себя. Тогда парадокс помогает показать внутренний конфликт и скрытые мотивы.
</a:t>
            </a:r>
            <a:endParaRPr lang="en-US" sz="957" dirty="0"/>
          </a:p>
        </p:txBody>
      </p:sp>
      <p:sp>
        <p:nvSpPr>
          <p:cNvPr id="6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герой стремится к свободе, но сам попадает в зависимость от обстоятельств, читатель лучше понимает сложность его характера и причины поступков.
</a:t>
            </a:r>
            <a:endParaRPr lang="en-US" sz="957" dirty="0"/>
          </a:p>
        </p:txBody>
      </p:sp>
      <p:sp>
        <p:nvSpPr>
          <p:cNvPr id="7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2004434"/>
            <a:ext cx="4794300" cy="130433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27900" y="270000"/>
            <a:ext cx="3249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Парадоксальные образы в литературе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5625625" y="1581524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Сравним, как парадокс помогает понять смысл разных произведений.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5621075" y="2690599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Парадокс помогает увидеть скрытую тему, авторскую оценку и настоящий смысл образа.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721388"/>
            <a:ext cx="3561900" cy="15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55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А. С. Грибоедова, Н. В. Гоголя; басни И. А. Крылова и лирика Ф. И. Тютчева
</a:t>
            </a:r>
            <a:endParaRPr lang="en-US" sz="655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18588" y="0"/>
            <a:ext cx="3124274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65850" y="2643472"/>
            <a:ext cx="38517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Чацкий умён, образован и честен, но именно поэтому оказывается один против фамусовского общества. Его правота не помогает ему быть услышанным, и в этом состоит главный парадокс комедии.
</a:t>
            </a:r>
            <a:endParaRPr lang="en-US" sz="957" dirty="0"/>
          </a:p>
        </p:txBody>
      </p:sp>
      <p:sp>
        <p:nvSpPr>
          <p:cNvPr id="6" name="Text 1"/>
          <p:cNvSpPr txBox="1"/>
          <p:nvPr/>
        </p:nvSpPr>
        <p:spPr>
          <a:xfrm>
            <a:off x="665850" y="3580872"/>
            <a:ext cx="38517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Название произведения тоже построено на противоречии: ум приносит не победу, а страдание. Благодаря этому читатель лучше понимает конфликт между личной мыслью и общественным мнением.
</a:t>
            </a:r>
            <a:endParaRPr lang="en-US" sz="957" dirty="0"/>
          </a:p>
        </p:txBody>
      </p:sp>
      <p:sp>
        <p:nvSpPr>
          <p:cNvPr id="7" name="Text 2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270000"/>
            <a:ext cx="54741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Парадокс в комедии Грибоедова «Горе от ума»
</a:t>
            </a:r>
            <a:endParaRPr lang="en-US" sz="2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Парадокс в названии и сюжете «Мёртвых душ»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Название поэмы соединяет несовместимое: «души» обычно связаны с жизнью, а «мёртвые» — с её отсутствием. Уже в этом скрыт главный смысл произведения.
</a:t>
            </a:r>
            <a:endParaRPr lang="en-US" sz="957" dirty="0"/>
          </a:p>
        </p:txBody>
      </p:sp>
      <p:sp>
        <p:nvSpPr>
          <p:cNvPr id="6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Чичиков покупает не людей и не вещи, а документы на умерших крестьян. Такой странный сюжет показывает, что важнее не торговая сделка, а её нравственный смысл.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Парадокс помогает увидеть духовную пустоту общества, где человек превращается в запись, а живая жизнь подменяется расчётом, выгодой и формальностью.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9" name="Text 5"/>
          <p:cNvSpPr txBox="1"/>
          <p:nvPr/>
        </p:nvSpPr>
        <p:spPr>
          <a:xfrm>
            <a:off x="4822913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Гоголь через это противоречие заставляет читателя задуматься: мёртвым может быть не только тело, но и человеческая совесть, если она утрачивает сострадание.
</a:t>
            </a:r>
            <a:endParaRPr lang="en-US" sz="95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виды парадокса чаще всего используются в литературе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уроках эти виды удобно искать по тому, где именно возникает неожиданное противоречие: в слове, действии, построении текста или общем смысле.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парадокс работает на уровне слова и смысла, но в сильных произведениях несколько его видов соединяются одновременно.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материалам школьного анализа художественных текстов; дата не требуется.
</a:t>
            </a:r>
            <a:endParaRPr lang="en-US" sz="75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123" y="1426575"/>
            <a:ext cx="8603753" cy="33729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86040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анализировать парадокс в произведении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70000" y="690550"/>
            <a:ext cx="8604000" cy="2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перейти от наблюдения к выводу о теме, идее и авторской позиции.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8024" y="1385128"/>
            <a:ext cx="209400" cy="209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34351" y="1381750"/>
            <a:ext cx="209400" cy="21615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38027" y="3205077"/>
            <a:ext cx="209400" cy="2094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Парадокс и ирония: сходство и различие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869925" y="1377936"/>
            <a:ext cx="26274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Парадокс удивляет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строится на неожиданном противоречии, которое сначала кажется странным, а потом помогает точнее понять характер, ситуацию или главную мысль произведения.
</a:t>
            </a:r>
            <a:endParaRPr lang="en-US" sz="1045" dirty="0"/>
          </a:p>
        </p:txBody>
      </p:sp>
      <p:sp>
        <p:nvSpPr>
          <p:cNvPr id="11" name="Text 3"/>
          <p:cNvSpPr txBox="1"/>
          <p:nvPr/>
        </p:nvSpPr>
        <p:spPr>
          <a:xfrm>
            <a:off x="4366256" y="1377936"/>
            <a:ext cx="26274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Ирония оценивает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Ирония показывает скрытое отношение автора через намёк, насмешку или мягкое несоответствие между словами и реальностью. Она часто звучит тоньше и острее.
</a:t>
            </a:r>
            <a:endParaRPr lang="en-US" sz="1045" dirty="0"/>
          </a:p>
        </p:txBody>
      </p:sp>
      <p:sp>
        <p:nvSpPr>
          <p:cNvPr id="12" name="Text 4"/>
          <p:cNvSpPr txBox="1"/>
          <p:nvPr/>
        </p:nvSpPr>
        <p:spPr>
          <a:xfrm>
            <a:off x="869937" y="3197884"/>
            <a:ext cx="26274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Вместе они усиливают смысл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ирония соединяется с парадоксом, текст становится выразительнее: читатель замечает не только смешное или колкое, но и более глубокую правду о человеке.
</a:t>
            </a:r>
            <a:endParaRPr lang="en-US" sz="1045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02049" y="0"/>
            <a:ext cx="3239802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7265" y="2256588"/>
            <a:ext cx="39756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баснях смешная сцена часто ведёт к серьёзному выводу. Герой уверен в себе, но ошибается, и именно это противоречие делает мораль особенно ясной и запоминающейся.
</a:t>
            </a:r>
            <a:endParaRPr lang="en-US" sz="957" dirty="0"/>
          </a:p>
        </p:txBody>
      </p:sp>
      <p:sp>
        <p:nvSpPr>
          <p:cNvPr id="7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270000"/>
            <a:ext cx="54741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Парадокс в баснях и сатире
</a:t>
            </a:r>
            <a:endParaRPr lang="en-US" sz="2000" dirty="0"/>
          </a:p>
        </p:txBody>
      </p:sp>
      <p:sp>
        <p:nvSpPr>
          <p:cNvPr id="9" name="Text 3"/>
          <p:cNvSpPr txBox="1"/>
          <p:nvPr/>
        </p:nvSpPr>
        <p:spPr>
          <a:xfrm>
            <a:off x="417265" y="3715325"/>
            <a:ext cx="39756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сатире парадокс помогает показать, как внешняя важность скрывает глупость или лицемерие. Читатель смеётся, но одновременно видит жизненную проблему и авторскую оценку.
</a:t>
            </a:r>
            <a:endParaRPr lang="en-US" sz="95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писатели используют парадокс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Парадокс делает текст более выразительным: читатель не проходит мимо странной детали и начинает искать, почему автор выбрал именно такой ход.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функция парадокса — открывать скрытый смысл, а остальные задачи помогают сделать его заметным и запоминающимся.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школьному анализу художественных произведений; дата не требуется.
</a:t>
            </a:r>
            <a:endParaRPr lang="en-US" sz="75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26770" y="919100"/>
            <a:ext cx="7490659" cy="2037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при анализе литературного парадокса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83838" y="371110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типичные трудности и подсказывает, на что обращать внимание при чтении художественного текста.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5111162" y="3686502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Парадокс нельзя объяснить одной фразой: важно сопоставить слова, ситуацию и общую идею произведения.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783850" y="3149788"/>
            <a:ext cx="3561900" cy="15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76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Методические наблюдения по анализу художественного текста; дата не требуется.
</a:t>
            </a:r>
            <a:endParaRPr lang="en-US" sz="67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Парадокс и развитие читательского мышления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1694050"/>
            <a:ext cx="24006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удивление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Читатель замечает странное несоответствие и понимает, что обычного пересказа здесь недостаточно.
</a:t>
            </a:r>
            <a:endParaRPr lang="en-US" sz="1057" dirty="0"/>
          </a:p>
        </p:txBody>
      </p:sp>
      <p:sp>
        <p:nvSpPr>
          <p:cNvPr id="9" name="Text 3"/>
          <p:cNvSpPr txBox="1"/>
          <p:nvPr/>
        </p:nvSpPr>
        <p:spPr>
          <a:xfrm>
            <a:off x="3003550" y="1694050"/>
            <a:ext cx="24006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— анализ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сравнить детали текста, найти скрытый смысл и не спутать мнение героя с позицией автора.
</a:t>
            </a:r>
            <a:endParaRPr lang="en-US" sz="1057" dirty="0"/>
          </a:p>
        </p:txBody>
      </p:sp>
      <p:sp>
        <p:nvSpPr>
          <p:cNvPr id="10" name="Text 4"/>
          <p:cNvSpPr txBox="1"/>
          <p:nvPr/>
        </p:nvSpPr>
        <p:spPr>
          <a:xfrm>
            <a:off x="5737100" y="1694050"/>
            <a:ext cx="24006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— вывод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Парадокс учит видеть несколько уровней смысла и точнее понимать эпизод, образ и идею произведения.
</a:t>
            </a:r>
            <a:endParaRPr lang="en-US" sz="105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8CC5F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59278"/>
            <a:ext cx="2503200" cy="24836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25650" y="2616605"/>
            <a:ext cx="2604900" cy="252604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53806" y="2271575"/>
            <a:ext cx="2190088" cy="2568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примеры парадокса в речи и культуре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Заголовок, который заставляет остановиться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новостях и на сайтах часто используют короткую парадоксальную фразу, чтобы человек сразу захотел узнать продолжение. Необычное сочетание слов делает заголовок заметным среди других и помогает удержать внимание читателя.
</a:t>
            </a:r>
            <a:endParaRPr lang="en-US" sz="957" dirty="0"/>
          </a:p>
        </p:txBody>
      </p:sp>
      <p:sp>
        <p:nvSpPr>
          <p:cNvPr id="10" name="Text 2"/>
          <p:cNvSpPr txBox="1"/>
          <p:nvPr/>
        </p:nvSpPr>
        <p:spPr>
          <a:xfrm>
            <a:off x="3160202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Реклама, которая говорит наоборот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рекламе парадокс помогает запомнить товар через неожиданный образ или фразу. Иногда сообщение звучит почти противоречиво, но именно это делает его ярким и легко узнаваемым в потоке информации.
</a:t>
            </a:r>
            <a:endParaRPr lang="en-US" sz="957" dirty="0"/>
          </a:p>
        </p:txBody>
      </p:sp>
      <p:sp>
        <p:nvSpPr>
          <p:cNvPr id="11" name="Text 3"/>
          <p:cNvSpPr txBox="1"/>
          <p:nvPr/>
        </p:nvSpPr>
        <p:spPr>
          <a:xfrm>
            <a:off x="6651127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Интернет и эффект неожиданности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соцсетях и мемах парадоксальные формулировки быстро расходятся, потому что они короткие и остроумные. Человек сначала удивляется, а потом понимает скрытую мысль и делится ею с другими.
</a:t>
            </a:r>
            <a:endParaRPr lang="en-US" sz="957" dirty="0"/>
          </a:p>
        </p:txBody>
      </p:sp>
      <p:sp>
        <p:nvSpPr>
          <p:cNvPr id="12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89625" y="1084998"/>
            <a:ext cx="70128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Парадокс помогает читать глубже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289625" y="2690125"/>
            <a:ext cx="4487100" cy="13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Парадокс в литературе учит замечать скрытый смысл, не доверять первому впечатлению и внимательнее понимать героя, сюжет и автора. За неожиданностью в тексте почти всегда стоит важная мысль.
</a:t>
            </a:r>
            <a:endParaRPr lang="en-US" sz="1057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2026-05-22T22:47:24Z</dcterms:created>
  <dcterms:modified xsi:type="dcterms:W3CDTF">2026-05-22T22:47:24Z</dcterms:modified>
</cp:coreProperties>
</file>