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ключевые темы строения и функций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растения для фотосинтеза, дыхания и испарения воды.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 так важен для растительных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являются главным источником энергии через фотосинтез и обеспечивают газообмен с окружающей средой. Их форма и функции варьируются в зависимости от условий жизни растений, что повышает их шансы на выживание.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внешнего строения листа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— сердце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плоская часть листа, через которую проходят фотосинтез и газообмен. Пластинка может отличаться формой и размером, имеет верхнюю и нижнюю стороны с разной структурой.
</a:t>
            </a:r>
            <a:endParaRPr lang="en-US" sz="95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— связь листа и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листовую пластинку с стеблем, обеспечивая гибкость и транспорт веществ. У некоторых растений черешок сильно развит, у других — отсутствует.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листа и прилистники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прикрепляет лист к стеблю, иногда образует влагалища. Прилистники — небольшие выросты у основания, играющие роль защиты или дополнительного фотосинтеза.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и жилкования листьев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простыми с одной цельной пластинкой и сложными, состоящими из нескольких листочков или долей.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Перистое жилкование похоже на перо, где жилки отходят от главной средней жилки в стороны.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и дуговое жилкование характерно для однодольных, обеспечивая водоснабжение и поддержку листа.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Пальчатое жилкование напоминает раскрытую ладонь с несколькими основными жилками, расходящимися из одной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расположения листьев на стебле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листорасположение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лист расположен по одному на узле, чередуясь со стороны на сторону. Это встречается, например, у тополя и берёзы, что оптимизирует использование света.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Супротивное листорасположение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листа расположены напротив друг друга на одном узле. Такое расположение характерно для сирени и многих декоративных кустарников.
</a:t>
            </a:r>
            <a:endParaRPr lang="en-US" sz="9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Мутовчатое листорасположение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листьев образуют круг или «вентилятор» вокруг стебля на одном узле. Часто встречается у хвойных, способствует равномерному освещению.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ткани внутреннего строения листа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тонкий внешний слой, защищающий лист от повреждений и потери влаги.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— столбчатая и губчатая паренхима, где происходит фотосинтез и газообмен.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 (жилки) транспортируют воду, минеральные вещества и органические соединения по всему листу.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малые, но важные структуры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микроскопические поры, регулирующие поступление углекислого газа и выход кислорода, расположены преимущественно на нижней стороне листа.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открыты и закрыты замыкающими клетками, что помогает контролировать испарение и обеспечивает адаптацию к климатическим условиям.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питания растения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листовых клеток солнечный свет преобразуется в энергию, поглощая углекислый газ и производя глюкозу.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кислород покидает лист через устьица, обеспечивая жизнь на Земле кислородом.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глюкоза служит строительным материалом и энергией для роста и развития всего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 показывает наивысшую скорость фотосинтеза, что связано с его большой площадью листа и светолюбивостью.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фотосинтеза у разных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показателях отражают адаптационные особенности растений к освещённости и среде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лабораторных исследований,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влаги листом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 испаряет до 90% поглощённой воды, важной для поддержания водного баланса растения.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способствует движению воды от корней к листьям, обеспечивая питание и охлаждение.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открывания устьиц позволяет растению адаптироваться к изменению влажности и температуры внешней среды.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влияет на климат вокруг растения, участвуя в образовании локальной влажности и температурного режима.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слои листа, их функции и особенности. Различия в толщине и структуре слоёв зависят от вида растения и условий обитания.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слоёв листа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адаптировано для эффективного фотосинтеза и газообмена, при этом сосудистые пучки обеспечивают транспорт веществ по растению.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для выживания в засушливых условиях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листья суккулентов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кактусов, алоэ и агавы имеют мясистую структуру с большим запасом воды. Это помогает растениям сохранять влагу и выживать в условиях длительной засухи.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Водосборные розетки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листьев у некоторых растений собирают дождевую воду, направляя её к центру, где происходит накопление. Такая адаптация обеспечивает дополнительный источник влаги.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 в ткани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мезофиллическая ткань листьев-суккулентов содержит водозапасающие клетки, которые способны удерживать воду длительное время, позволяя растениям переносить жару и дефицит влаги.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листьев-хищников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Венериной мухоловки листодух состоит из двух створок с чувствительными волосками, которые при прикосновении быстро закрываются, улавливая добычу внутри.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росянки листья покрыты мелкими клейкими каплями, которые прочно захватывают насекомых, не давая им возможности освободиться и позволяя растению переваривать их.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листьев обеспечивают поступление азота и других элементов в почвы с низким содержанием питательных веществ, существенную для выживания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примеры видоизменённых листьев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колючки кактусов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на листьях кактусов защищают растения от животных и уменьшают испарение влаги. Эти жёсткие структуры заменяют типичные листья в условиях пустыни.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 — опорная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представляют собой модифицированные листья гороха, которые обвивают опоры, позволяя растению цепляться и расти вертикально для лучшего освещения.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чешуи лука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мясистые чешуи на нижней части растения служат запасом питательных веществ, необходимых для питания растения в период прорастания и роста.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значение осенней окраски и листопада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разрушением хлорофилла осенью проявляются каротиноиды и антоцианы, придающие листьям желтые, оранжевые и красные оттенки, что делает осенний пейзаж ярким.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растению сохранить влагу, предотвращая чрезмерное испарение в зимний период и снижая риск повреждения при низких температурах.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листьев регулируется гормоном абсцизовой кислотой, которая активирует процессы разрыва клеточных связей в основании листа.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анатомии хвойного листа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листья покрыты плотной толщей кутикулы и имеют сниженное количество устьиц, что минимизирует потерю влаги в суровых климатических условиях.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хвоины уплотнен, содержит множество хлоропластов для фотосинтеза и эффективно сохраняет воду, обеспечивая выживание растения в холодных и сухих местах.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листьями однодольных и двудольных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 жилкование листьев параллельное или дуговое, у двудольных — сетчатое, что отражает разные эволюционные линии и функциональные особенности.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однодольных часто не имеют черешка и имеют узкую форму, двудольные обычно обладают черешком и разнообразием форм листовых пластинок.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отличия связаны с адаптациями к разным условиям роста и обеспечивают эффективное использование ресурсов в разных экологических нишах.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однодольных листьев отличается меньшей дифференцировкой тканей по сравнению с двудольными, что особенно заметно в структуре мезофилла.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листьев в экосистемах и биоразнообразии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поглощают углекислый газ и выделяют кислород, поддерживая атмосферный баланс и условия для жизни других организмов.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служат пищей для многих насекомых и животных, формируя основу пищевых цепочек и разнообразие биологических сообществ.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микроклимата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листьев влияют на температуру и влажность под растениями, формируя благоприятные условия для обитания мелких животных и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индикаторы экологического состояния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окраске и структуре листьев часто сигнализируют о загрязнении воздуха и воды, а также дефиците необходимых ресурсов для растения.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помогают своевременно выявлять стрессовые факторы и принимать меры по улучшению качества среды и сохранению растительных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листьев в 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играют центральную роль в жизни растений и экосистем, обеспечивая фотосинтез, газообмен и адаптацию к условиям окружающей среды, что способствует сохранению биосферы.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2026-05-08T13:13:48Z</dcterms:created>
  <dcterms:modified xsi:type="dcterms:W3CDTF">2026-05-08T13:13:48Z</dcterms:modified>
</cp:coreProperties>
</file>