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процесс 1920-х годов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поиска, споров и новых художественных форм.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культурный фон 1920-х годов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десятилетия формировалась на фоне революции, Гражданской войны, НЭПа и быстрого изменения повседневной жизни. Писатели отвечали на разлом эпохи, а журналы и объединения спорили о роли искусства и границах эксперимента.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ведущие линии литературы десятилетия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Революционно-агитационная линия утверждала новый общественный идеал, обращаясь к массовому читателю, лозунговой интонации и теме исторического действия.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Модернистский и авангардный поиск стремился обновить язык, ритм и образную систему, разрушая привычные художественные нормы.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проза показывала современность через судьбу человека, фиксируя противоречия времени, социальные типы и нравственный 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группировки и журнальная полемика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Классовый подход и автономия творчества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РАПП настаивала на классовой оценке произведений, а «Серапионовы братья» и «Перевал» защищали самостоятельность художественного поиска. Споры о литературе развертывались в журналах и задавали тон эпохе.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 и революционная 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ЛЕФ связывал искусство с новой реальностью и требовал активной включенности литературы в революционный быт. Для его участников особенно важны были современность, конструкция текста и публичная энергия.
</a:t>
            </a:r>
            <a:endParaRPr lang="en-US" sz="9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приоритеты литературы 1920-х годов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жанров отражает интерес литературы к современности, документальности и общественному анализу.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заметно доминирует, а очерк и публицистика усиливают прямое наблюдение за эпохой.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литературного процесса 1920-х годов по материалам курса; точные статистические данные не приводятся.
</a:t>
            </a:r>
            <a:endParaRPr lang="en-US" sz="75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5933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46292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78286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авангарда и художественный эксперимент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стиха
</a:t>
            </a:r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создал поэзию резкой интонации, где ритм, пауза и строка работают как средство публичного воздействия и эмоционального напора.
</a:t>
            </a:r>
            <a:endParaRPr lang="en-US" sz="805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Хлебников и его последователи расширяли словарь, строили необычные словесные сочетания и искали новые смысловые связи внутри самого слова.
</a:t>
            </a:r>
            <a:endParaRPr lang="en-US" sz="773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Конструктивистские принципы и опыт ОБЭРИУ разрушали привычную плавность стиха, подчеркивая монтажность, неожиданность и смысловой разрыв.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образов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поэзия вводила разговорную и лозунговую речь, необычную метафорику и острый гротеск, чтобы передать напряжение революционной эпохи.
</a:t>
            </a:r>
            <a:endParaRPr lang="en-US" sz="76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о революции и Гражданской войне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Бабеля, Фадеева, Серафимовича и Фурманова важны лаконизм, напряженный сюжет и точная деталь. Эти приемы усиливают ощущение правды пережитого и делают историю особенно осязаемой.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этого времени показывает войну как историческую катастрофу и одновременно как испытание характера. Герой оказывается в ситуации предельного выбора, где личное чувство сталкивается с жесткой логикой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и бытовая линия эпохи НЭПа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проза высмеивала мещанство, спекуляцию, чиновничью медлительность и бытовую пошлость, показывая, как новые лозунги расходятся с повседневной практикой.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Зощенко, Ильф и Петров, Булгаков использовали иронию, гротеск и разговорную речь, чтобы создать комический, но точный портрет городской жизни.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литература фиксировала новые социальные типы и учила читателя замечать не только официальную риторику, но и скрытые механизмы повседневности.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формировался советский литературный канон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 перехода от творческого многообразия к нормативной системе оценки литературы.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94971"/>
            <a:ext cx="4009200" cy="13501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1920-х годов и их художественные задачи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авторы решали задачи эпохи через собственную манеру и жанр.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различались по стилю, но их объединял интерес к переломной эпохе и новому человеку.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литературного процесса 1920-х годов по программе курса и общеизвестным характеристикам авторов.
</a:t>
            </a:r>
            <a:endParaRPr lang="en-US" sz="7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новом читателе и массовой литературе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1920-х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неграмотности и расширение печати резко увеличили число читателей. Литература стала искать новый язык для рабочего, красноармейца и молодёжи, вошедших в культуру после революции.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десятилетия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клубах, кружках чтения и на страницах журналов спорили о доступности книги. Одни требовали простоты и прямого обращения к массам, другие защищали сложную форму и художественную самостоятельность.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1920-х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читатель окончательно превратился в важный ориентир литературной политики. Писателя всё чаще оценивали не только по таланту, но и по тому, насколько его текст понятен и социально полезен.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 в эпоху исторического перелома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Комиссар, интеллигент, нэпман, крестьянин, беспризорник и фронтовик становятся не просто типами, а носителями разных жизненных позиций. Их столкновение позволяет раскрыть нравственный выбор человека в условиях насилия и перемен.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Герой 1920-х годов часто показан в состоянии внутреннего разлада: он одновременно принадлежит старому миру и вынужден жить по новым историческим правилам. Через такого персонажа литература проверяла границы личной свободы.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центры 1920-х годов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издательской мощи, важны были журнальные сети, литературные кружки и связи между центрами.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задавала общий вектор, Ленинград поддерживал эксперимент, а провинция усиливала тему повседневности и местного опыта.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обзор по теме; шкала условная для сравнительной визуализации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цензура во второй половине 1920-х годов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Критика всё чаще становилась не спором о художественных достоинствах, а инструментом идейной проверки текста. Литературное произведение оценивали прежде всего по его политической надёжности и полезности.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Независимые журналы и объединения постепенно теряли пространство для свободной дискуссии. Усиление партийного контроля меняло саму атмосферу литературной жизни и сокращало число допустимых эстетических позиций.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Требование ясности и доступности начинало вытеснять право на сложную форму, неоднозначность и эксперимент. От писателя ожидали не поиска, а предсказуемого соответствия официальным установкам.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Эти процессы не завершились в 1920-е годы, но именно тогда был подготовлен переход к более жёсткой нормативности 1930-х годов, когда границы допустимого стали значительно уже.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А. Чалмаев о противоречиях десятилетия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Чалмаев видел в 1920-х годах время, когда литература ещё сохраняла живую внутреннюю свободу. Именно поэтому десятилетие стало пространством смелого художественного поиска и острых споров.
</a:t>
            </a:r>
            <a:endParaRPr lang="en-US" sz="1136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Одновременно он подчёркивал нарастающую регламентацию: идеологический контроль постепенно сужал диапазон тем, стилей и оценок. Свобода и унификация существовали рядом, усиливая напряжение литературного процесса.
</a:t>
            </a:r>
            <a:endParaRPr lang="en-US" sz="1091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Для Чалмаева ценность этого периода заключается не только в отдельных произведениях, но и в самом конфликте тенденций. Он определил последующее развитие советской литературы и её систему норм.
</a:t>
            </a:r>
            <a:endParaRPr lang="en-US" sz="11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открытия 1920-х годов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 вместо плавного рассказа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всё чаще строили текст как череду резких кадров, реплик и деталей. Такой приём помогал передать скорость эпохи, её разорванность и ощущение исторической смены, когда события развиваются быстрее привычного повествования.
</a:t>
            </a:r>
            <a:endParaRPr lang="en-US" sz="843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и живая разговорная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проза и бытовые рассказы опирались на интонацию устного рассказчика, разговорные обороты и точную бытовую деталь. Благодаря этому текст звучал естественно и одновременно показывал социальный характер эпохи.
</a:t>
            </a:r>
            <a:endParaRPr lang="en-US" sz="874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Документальность и публицистическая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о революции и Гражданской войне усилилось стремление к факту, свидетельству и прямому эмоциональному воздействию. Литература начала активно соединять художественный образ с исторической конкретностью и общественным комментарием.
</a:t>
            </a:r>
            <a:endParaRPr lang="en-US" sz="7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774610"/>
            <a:ext cx="3971100" cy="159428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литературные споры десятилетия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группы понимали назначение литературы, свободу формы и отношение к новому читателю.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резко расходились, поэтому единый стандарт ещё не сложился. Спор шёл не только о стиле, но и о самом праве литературы на самостоятельность.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литературной полемики 1920-х годов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105" y="120742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85" y="1221823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2185" y="3299810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1920-е годы называют лабораторией советской литературы
</a:t>
            </a:r>
            <a:endParaRPr lang="en-US" sz="2393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Десятилетие стало временем, когда проза, поэзия и очерк испытали новые способы организации текста. Литература искала форму, способную передать ускорение истории и смену общественных ролей.
</a:t>
            </a:r>
            <a:endParaRPr lang="en-US" sz="812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типы жанров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укрепились революционная героика, сатирическая проза и документальный очерк. Эти жанры по-разному отвечали на запрос времени, но вместе формировали будущую систему советской словесности.
</a:t>
            </a:r>
            <a:endParaRPr lang="en-US" sz="794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смело работали с интонацией, ритмом, монтажом и деталью. Эксперимент не был самоцелью: он помогал показать конфликт эпохи и новые способы видеть человека в истории.
</a:t>
            </a:r>
            <a:endParaRPr lang="en-US" sz="823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Сосуществование линий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официально поддерживаемыми формами сохранялись альтернативные художественные поиски. Их разнообразие и стало главным признаком лаборатории, где ещё не был закреплён единственный нормативный образ литературы.
</a:t>
            </a:r>
            <a:endParaRPr lang="en-US" sz="794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литературы 1920-х годов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переплетались внутри одного произведения, поэтому границы между историей, бытом и формой были подвижными.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стоят революция, война и языковой поиск: именно они сильнее всего влияли на содержание и художественную структуру текстов.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обобщение по литературе 1920-х годов; данные условны для визуального сравнения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процесс 1920-х годов: значение и наследие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 стали временем, когда русская литература одновременно искала новые формы, спорила о своём назначении и закладывала основы будущего канона. Именно в этом напряжении родилось её главное наследие.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2026-05-23T20:08:30Z</dcterms:created>
  <dcterms:modified xsi:type="dcterms:W3CDTF">2026-05-23T20:08:30Z</dcterms:modified>
</cp:coreProperties>
</file>