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донского казачества: пограничная вольница и служба на юге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Дону возникли вольные казаки и почему они стали силой границы?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4" y="-8450"/>
            <a:ext cx="40853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Дон: пограничный мир степи и реки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Дон был местом встречи Руси, Крымского ханства и Ногайской Орды. Здесь постоянно соседствовали набеги, торговля и военные столкновения, а река и степь формировали особый, подвижный образ жизни.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стал основой донского казачества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раннее казачье сообщество входили беглые крестьяне, холопы и посадские люди, которые искали свободу, защиту и возможность жить вдали от жесткого контроля властей.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люди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слово «казак» имеет тюркское происхождение и означает «вольный человек» или «свободный человек». Это хорошо отражает дух раннего донского казачества.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будущего казачества участвовали и тюркские, и кавказские группы. Совместная жизнь на границе постепенно сближала людей разных происхождений и привычек.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соседи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 приходили стрельцы и другие служилые люди, знакомые с оружием и пограничной службой. Их опыт помогал организовывать охрану переправ, дорог и поселений.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и военные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на Дону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поселений часто появлялись сторожевые вышки и деревянные укрепления. Они помогали заранее замечать опасность и вовремя собирать людей для обороны.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наблюдательный пункт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не только препятствием, но и дорогой. По нему передвигались на лодках, перевозили людей и грузы, а также совершали внезапные вылазки.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дорога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было простым и временным: зимовья, небольшие укрепленные поселки и стоянки. Они позволяли быстро перемещаться и не терять связь с опасной границей.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Зимовья и стоянки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появлялись у переправ, островов, притоков и других точек, откуда было удобно следить и за рекой, и за степью. Выбор места определяла безопасность.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места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уходили на Дон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толкали на юг усиление крепостной зависимости, рост налогов и судебное давление. Дон казался местом, где можно было вырваться из прежней жизни и начать заново.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порядки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давал шанс уйти от прямого контроля властей. Здесь ценились личная смелость, умение защищать себя и готовность жить в условиях постоянного риска.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свобода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разоряли земли, разрушали хозяйство и оставляли людей без привычной опоры. На пограничье они искали убежище, работу и возможность выжить самостоятельно.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среда открывала путь к военной добыче, но требовала взаимной помощи. Поэтому особенно важными становились товарищество, доверие и умение действовать вместе.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поддержка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превращения пограничной вольницы в устойчивое казачье сообщество.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донское казачество
</a:t>
            </a:r>
            <a:endParaRPr lang="en-US" sz="342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роль первых казаков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казаки внимательно следили за движением врага, узнавали дороги и переправы, быстро передавали сведения своим. Знание местности делало их особенно полезными на границе.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Сторожевая служба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охраняли переправы, речные пути и удобные подходы к поселениям. Небольшие посты позволяли вовремя заметить опасность и собрать людей для обороны.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вылазки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передвижения по Дону использовали и небольшие лодки. Они помогали проводить вылазки, обходить сторожевые линии и неожиданно появляться в нужном месте.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рейды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действовали небольшими конными отрядами, внезапно нападали и так же быстро уходили. Подвижность была их главным преимуществом перед более тяжёлыми войсками противника.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сыграло не одно, а сразу несколько условий, которые действовали одновременно на южной окраине Руси.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фактором была необходимость самообороны, а остальные причины усиливали приток людей и обмен опытом.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возникновения донского казачества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учебного конспекта о происхождении донского казачества.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донских казаков с Русским государством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донские казаки жили и действовали самостоятельно. Они не подчинялись Москве напрямую и сами решали, как охранять свою землю и куда совершать вылазки.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начало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донские казаки стали важной частью защиты южных границ. Их знание степи, реки и пограничных путей было особенно ценным для государства.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обороны страны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службу казаки могли получать жалованье, оружие и припасы. Такое признание укрепляло их положение и делало связь с государством более прочной.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Поощрение за службу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государство стало использовать их как опытных защитников южных рубежей. Казаки помогали в разведке, сторожевой службе и участии в военных походах.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союзники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 подвижной вольницы донское казачество постепенно переходило к более устойчивому общинному устройству.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жизнь становилась более организованной: постоянные поселения, выборная власть и православие укрепляли общину.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об истории донского казачества.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на Дону в ранний период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и самоуправление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был главным местом, где донские казаки обсуждали важные дела всей общины. На него собирались взрослые казаки, чтобы открыто высказать мнение и принять решение, которое касалось всех жителей станицы.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собрание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рассматривал конфликты между казаками, распределял добычу и определял порядок службы. Такая форма управления помогала сохранять справедливость и уменьшала внутренние разногласия в условиях постоянной опасности.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споров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круге выбирали атамана — человека, которому доверяли руководство в походе и в мирной жизни. Его власть не была наследственной: она зависела от уважения, опыта и поддержки товарищей.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атамана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круга воспитывала чувство личной ответственности за общее дело. Каждый понимал, что безопасность станицы, порядок и успех похода зависят не только от атамана, но и от всех членов общины.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культурные заимствования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казачьем поселении можно было увидеть и степные, и русские черты: в вооружении, одежде, постройках и обычаях. Именно это смешение помогло сформировать особую культуру Дона.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быт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татар, ногайцев и черкесов донские казаки переняли многое из конного быта: привычку к верховой езде, удобную для походов одежду и некоторые приемы обращения с оружием.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конная культура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переселенцы принесли язык, православие и привычные обряды. Благодаря этому на Дону укреплялась связь с Русью, хотя жизнь казаков сохраняла собственные черты и местные традиции.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основа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соседство разных народов делало Дон пространством обмена. Казаки заимствовали полезные навыки, но не теряли своей самостоятельности, соединяя чужие влияния с собственным образом жизни.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пограничный уклад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укрепления станиц и службы государству жизнь на Дону становилась более устойчивой. Менялся не только состав населения, но и привычный порядок повседневной жизни.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 вольных групп к более организованному сословию, в котором усилились семья, служба и постоянное поселение.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состав донского казачества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историческому обзору происхождения и развития донского казачества; историческая датировка этапов: XVI–XIX века.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 община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не только местом молитвы, но и центром общинной жизни. Здесь казаки собирались на службы, обсуждали важные события и отмечали праздники вместе с семьями.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долг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укрепляло представление о чести, долге и ответственности перед людьми. Для казака защита родной земли воспринималась не только как служба, но и как нравственная обязанность.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 поддерживала уважение к старшим, заботу о семье и взаимную помощь в станице. Эти ценности делали казачью среду более сплоченной и устойчивой.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праздники, крестины, венчания и поминовения помогали сохранять память о предках. Через обряды передавались традиции, которые объединяли разные поколения казачьих семей.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православия в казачьей жизни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87601"/>
            <a:ext cx="4535700" cy="248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донские казаки отличались от других жителей пограничья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донские казаки сочетали личную свободу, военную готовность и общинный порядок. Это выделяло их среди других групп пограничной зоны.
</a:t>
            </a:r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не были ни обычными крестьянами, ни полностью государственными служилыми людьми: их жизнь строилась на свободе, самоуправлении и постоянной военной готовности.
</a:t>
            </a:r>
            <a:endParaRPr lang="en-US" sz="1645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происхождения донского казачества и сравнению социальных групп пограничной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 исторические факты о происхождении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народной памяти появились рассказы о древнем степном народе и вечной казачьей вольнице. Эти истории яркие, но они не заменяют исторические сведения и часто упрощают прошлое.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легенды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разрядные записи, государственные документы и сведения о службе на южной границе помогают восстановить более точную картину происхождения донского казачества.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подтверждения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связывают появление донских казаков с переселением людей на южные окраины Руси, смешением разных групп и жизнью в условиях постоянной военной опасности.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формирование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временных пограничных объединений постепенно сложилось устойчивое Донское казачье войско.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вольных ватаг к Донскому войску
</a:t>
            </a:r>
            <a:endParaRPr lang="en-US" sz="357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запомнили донского казака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памяти людей донской казак часто предстает верхом на коне — быстрым, внимательным и готовым к бою. Такой образ подчеркивает его связь со степью, дальними разъездами и охраной границы. В руках у него нередко изображают саблю и копье.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 рубеже степи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образ связан не только с войной, но и с домом. Казак — это житель станицы, для которого важны семья, порядок и общий труд. Поэтому на старинных изображениях рядом с оружием можно увидеть одежду, сбрую и повседневный быт.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станицы и семьи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донской казак стал символом свободы, достоинства и верности общине. Его образ сохранился в портретах, песнях, музейных предметах и картинах с видами Дона, где степь, река и оружие соединяются в узнаваемую историческую картину.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вольном духе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не просто местом поселения, а пространством выбора: жить приходилось быстро, осторожно и сообща. Это усиливало значение опыта, взаимовыручки и готовности к защите.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оказали география и опасность границы; именно они сделали казаков подвижными, самостоятельными и сплоченными.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определившие характер донского казачества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происхождения донского казачества; оценка факторов дана на основе исторического анализа.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возникло на опасной границе, где свобода сочеталась с военной службой. Смешение людей, самоуправление и православные традиции создали сильную общину с ярким историческим характером.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донское казачество стало особым явлением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2026-06-01T05:59:17Z</dcterms:created>
  <dcterms:modified xsi:type="dcterms:W3CDTF">2026-06-01T05:59:17Z</dcterms:modified>
</cp:coreProperties>
</file>