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Рассуждаем о точках и плоскостях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геометрию с простых, но важных понятий.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 плоскости в 6 классе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перейти от вычислений к геометрии и точнее читать чертежи. Точки отмечают вершины, пересечения и места на сетке, а плоскости помогают представлять лист, доску и стол как модели поверхности.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точка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— это геометрический объект без длины, ширины и площади. Она показывает лишь место, а не размер, поэтому на чертеже изображается условным значком.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точку обычно ставят маленькой чёрной отметкой или кружком. Это только обозначение, которое помогает увидеть её положение среди других элементов.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используют для указания вершин фигур, пересечений линий и других важных мест. Без них невозможно точно записывать и строить геометрические объекты.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3481" y="1387800"/>
            <a:ext cx="16743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обозначают точки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обычно обозначают заглавными латинскими буквами: A, B, C, D, M, N. Такое обозначение удобно в чертежах и помогает быстро различать объекты.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имя — одна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рисунке каждой точке дают своё обозначение. Это убирает путаницу, когда в задаче есть несколько вершин, пересечений или отмеченных мест.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на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обозначения нужны при работе с отрезками, ломаной, треугольниками и координатами. Они делают запись решения точной и понятной для ученика и учителя.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схемах и сетке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сетке буква помогает найти нужное место без лишних пояснений. Такой способ часто используется в школьных задачах и простых схемах.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не имеет толщины и мысленно продолжается во все стороны. В жизни её напоминают поверхность стола, пола, стены или лист бумаги.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её показывают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показать плоскость на чертеже нельзя, поэтому её изображают условно. Обычно используют часть прямоугольника или параллелограмма, чтобы обозначить саму поверхность.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как ровная поверхность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плоскости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любые три точки, которые не лежат на одной прямой, проходит только одна плоскость. Это свойство помогает однозначно задавать положение фигур в пространстве.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точки одной прямой находятся в плоскости, то вся эта прямая тоже лежит в ней. Значит, достаточно проверить положение двух точек.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используют при построении фигур, проверке расположения точек и прямых, а также при решении задач на чертежах и в пространственных моделях.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лежит ли точка в плоскости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проверку положения точки относительно выбранной поверхности на рисунке.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выбранную поверхность, например лист бумаги. На ней удобно размещать точки, прямые, отрезки и другие элементы чертежа.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правильно изображать отрезки, лучи и фигуры на листе бумаги и не смешивать линии, лежащие в плоскости, с линиями вне неё.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две точки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точки одной прямой лежат в плоскости, то вся прямая тоже принадлежит этой плоскости. Это важное правило для построений.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 прямая на одной плоскости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019" y="18442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1306" y="1844204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7825" y="1844204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пересекаются плоскости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плоскости обычно имеют общую прямую. Именно по ней они соприкасаются, если не совпадают полностью и не расположены параллельно.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пола и стены показывает пересечение двух плоскостей. Такой же пример дают две стены, которые сходятся под углом и образуют общий край.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факт помогает читать модели предметов и представлять, как соединяются поверхности в реальных объектах. Геометрия делает такие отношения понятными и наглядными.
</a:t>
            </a:r>
            <a:endParaRPr lang="en-US" sz="1245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точек и плоскостей вокруг нас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геометрические образы встречаются даже в обычных школьных вещах и помогают быстрее понимать рисунки и схемы.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показывают конкретные места, а плоскости — ровные поверхности; вместе они описывают окружающие предметы точно и просто.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учебной темы «Точки и плоскости», без использования числовой статистики.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как модель плоскости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удобно считать моделью плоскости: он ровный, на нём можно ставить точки, проводить линии и отмечать взаимное расположение объектов.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Карандашная отметка на таком листе помогает понять, что на чертеже изображается не сам предмет, а его условная геометрическая модель.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геометрических понятий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сравним три основных геометрических объекта и их роль в описании фигур.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указывает положение, прямая помогает задавать направление, а плоскость служит основой для изображения и построения фигур.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свойства из начального курса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плоскость на чертеже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на бумаге показывают условно, потому что полностью изобразить бесконечную поверхность невозможно. Обычно рисуют лишь её часть, чтобы обозначить саму идею плоскости.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рисунке можно размещать точки, прямые, отрезки и фигуры. Все они считаются лежащими в одной плоскости, если изображены внутри её условной области.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рисунка нужна только для удобства чертежа. Она не означает, что сама плоскость заканчивается именно там, где проходит линия изображения.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чтении чертежа важно отличать условный контур рисунка от реальных свойств плоскости и не считать его настоящей границей поверхности.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задают положение точки на плоскости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плоскость; школьный курс математики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позволяет точно указать, где находится точка: сначала по горизонтали, затем по вертикали. Такой способ особенно удобен на чертежах и картах.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точек может лежать на одной прямой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складывается из отдельных кусков: между любыми её точками можно найти новые точки. Это свойство помогает понимать деление отрезков и построение фигур.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точек на прямой не ограничено, поэтому прямая рассматривается как непрерывный геометрический объект.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прямой в школьной геометрии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чертежа по точкам и плоскости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порядок работы с геометрическим чертежом в школьных 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книги напоминает плоскость: она ровная, и на ней удобно изображать точки и линии. Если открыть книгу, можно увидеть, как листы образуют поверхности, на которых легко объяснять геометрические идеи.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плоская модель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смартфона и оконное стекло похожи на плоские поверхности, хотя в жизни они используются для разных целей. Их края помогают заметить прямые линии, а углы — представить точки, с которых начинается описание формы.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окно: знакомые поверхности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Тетрадный лист и поверхность стола часто становятся рабочими моделями плоскости на уроке. На них отмечают точки, строят отрезки и сравнивают расположение фигур, потому что такие предметы знакомы каждому ученику.
</a:t>
            </a:r>
            <a:endParaRPr lang="en-US" sz="932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стол на уроке геометрии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предметах вокруг нас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считать, что точка на рисунке занимает место как настоящий кружок. На самом деле это лишь знак, который показывает положение без размеров.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думать, что плоскость заканчивается по краю листа или доски. Условное изображение ограничено, но сама плоскость в геометрии не имеет края.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пересечение двух плоскостей с пересечением двух прямых. Плоскости обычно пересекаются по прямой, а прямые — в одной точке или не пересекаются.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по теме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Соберём основные утверждения, которые нужно помнить при работе с точками, прямыми и плоскостями.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показывают, как задаются положение, поверхность и взаимное расположение геометрических объектов.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аксиомы и свойства школьной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точках и плоскостях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место, плоскость — поверхность, а их свойства помогают читать чертежи и строить фигуры. Эти понятия становятся основой для дальнейшего изучения геометрии.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2026-05-24T17:42:07Z</dcterms:created>
  <dcterms:modified xsi:type="dcterms:W3CDTF">2026-05-24T17:42:07Z</dcterms:modified>
</cp:coreProperties>
</file>