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 Н. В. Гоголя в оценках критиков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Комедия, вызвавшая спор сразу после премьеры в 1836 году.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родилась и почему поразила комедия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появилась в эпоху строгой цензуры и стала смелым разговором о чиновничьих злоупотреблениях. Критиков удивили новизна сюжета, живая речь, «говорящие» фамилии и сочетание смешного с тревожным.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современников от пьесы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премьеры многие зрители ожидали лёгкой комедии, но увидели сцену, где смех тесно связан со страхом, неловкостью и унижением героев.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публики была поражена правдивостью происходящего: уездный город казался не выдумкой, а узнаваемой картиной провинциальной жизни.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«Ревизора» сразу стали обсуждать не только как смешную пьесу, но и как резкое обличение общественных порядков.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В. Г. Белинского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считал «Ревизора» одним из самых сильных произведений русской сцены и особенно ценил его общественную значимость.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подчёркивал, что сатира Гоголя не просто смешит, а заставляет увидеть пороки общества без прикрас.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важнее всего была правда характеров: комедия показывала чиновников не приукрашенно, а такими, какими они бывают в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6824" y="1499146"/>
            <a:ext cx="239175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13718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 о смысле смеха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как оружие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считал, что смех должен не только развлекать, но и помогать человеку замечать собственные недостатки и ошибки общества.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Обличение чиновного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показывал, как страх перед начальством и желание казаться лучше разрушают честность и здравый смысл.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как зеркало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отражаются трусость, жадность, ложь и самообман. Герои как будто сами попадают в ловушку своих поступков.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комедии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Гоголя комедия была не пустой забавой, а серьёзным разговором о том, как исправлять человеческие слабости.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Уездный город как образ всей России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узнают везде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видели в городе не один конкретный уезд, а собирательный образ российской провинции. Здесь страх, слухи и взятки становятся привычной частью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образ важен для критиков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город показывает, что проблема не в одном месте, а в целом устройстве общества. Поэтому сцены с чиновниками звучат особенно остро и правдиво.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критики отмечали чаще всего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особенно часто возвращались к образам чиновников и к атмосфере всеобщей тревоги.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интерес вызывали общественные пороки и страх разоблачения; именно они делают конфликт пьесы самым сильным.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статьи XIX века; частотность тем дана как условная обобщающая оценка по текстам отзывов.
</a:t>
            </a:r>
            <a:endParaRPr lang="en-US" sz="12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за резкость и «неприличие»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сатиру называли слишком жёсткой, потому что она не смягчает правду и не пытается сделать изображение власти более приятным.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«Ревизора» порой воспринимали не как лёгкую комедию, а как неудобное и острое обвинение.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современники считали пьесу слишком смелой для сцены, потому что она прямо показывает слабость и корысть чиновников.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смущало почти полное отсутствие положительных героев: в комедии мало утешения и много страха, унижения и разоблачения.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«Ревизор» казался новым произведением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ошибка чиновников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начинается не с шутки, а с того, что герои принимают случайного человека за ревизора.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нарастающий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сами путаются в своих поступках, и их тревога становится источником смешных и неловких ситуаций.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живая речь и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использует быстрые диалоги, разговорную интонацию, гиперболу и точные бытовые подробности.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— реалистическая комедия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соединяет смешное с правдой жизни и открывает новый путь для русской драматургии.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оценок критиков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критики по-своему объясняли смысл комедии и спорили о её тоне.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шёл о главном: «Ревизор» — это прежде всего смешная пьеса или сильное общественное обличение.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статьи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«Ревизора» вызвала спор о самом характере смеха: одни видели в нём свободу, другие — тревожное разоблачение.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комедии Н. В. Гоголя «Ревизор» состоялась в 1836 году.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началом громкого спора о том, что в комедии важнее — веселье или обличение
</a:t>
            </a:r>
            <a:endParaRPr lang="en-US" sz="5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критики понимали развитие сюжета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статьи XIX века и разбор композиции комедии «Ревизор»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Хлестакова в критических оценках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подчеркивали, что Хлестаков не похож на умного злодея: он легкомыслен, пуст и почти не думает о последствиях своих слов и поступков.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— в хвастовстве и быстром приспособлении к ситуации. Он легко фантазирует, старается произвести впечатление и охотно принимает чужое восхищение.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комизм образа раскрывает не только героя, но и чиновников. Именно их доверчивость и страх делают возможной его мнимую важность.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немая сцена в оценке критиков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Немая сцена считалась особенно сильной именно потому, что в ней не нужны слова. Застывшие лица чиновников передают стыд, ужас и ожидание наказания сразу.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видели в этом эпизоде вершину комедии: разоблачение становится общим для всех, а молчание звучит громче любого монолога и завершающей шутки.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героев в финале пьесы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финал воспринимался прежде всего как момент морального потрясения, а не как обычная развязка.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чувствами критики считали страх и растерянность: именно они делают разоблачение сильнее и глубже любой словесной сцены.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критических оценок финала комедии Н. В. Гоголя «Ревизор».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литературоведы о пьесе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подчеркивалась выразительность языка: короткие реплики, паузы и живой разговор создают ощущение сцены, на которой всё происходит очень быстро и убедительно.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юмора, тревоги и поучительного смысла сделало пьесу важной для школы: она помогает увидеть и театр, и жизнь одновременно.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XX века называли «Ревизора» образцом русской сатирической комедии, где смешное не отделено от правдивого изображения жизни и общественных отношений.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отмечали точность социальных типов: каждый чиновник говорит и действует так, что сразу становится понятен его характер, привычки и слабости.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20204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222047"/>
            <a:ext cx="310200" cy="248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49923" y="1798621"/>
            <a:ext cx="239175" cy="318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оценки критиков важны сегодня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взгляды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отзывы показывают, что уже современники читали «Ревизора» по-разному: как сатиру, как тревожную правду и как необычную комедию без привычной лёгкости.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серьёзным смыслом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пьесы помогает понять, что смех у Гоголя не просто развлекает. Он заставляет заметить страх, слабость и смешные человеческие ошибки.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оценки делают произведение понятнее школьникам: через них легче увидеть, почему комедия вызывает и смех, и неловкость, и размышления о поступках героев.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временем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пьесе не исчез и спустя почти два века. Это значит, что темы обмана, страха и самообмана остаются близкими и современным читателям.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Пьеса, которая изменила сцену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«Ревизора» зрители и критики стали по-новому смотреть на комедию. Важными оказались не только шутки, но и точность жестов, пауз и реакций актёров. Благодаря этому спектакль звучал как живая картина общества.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Афиша старого театра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быстро вошла в репертуар и стала одной из самых узнаваемых на русской сцене. Старые театральные афиши напоминают, что успех комедии держался не на внешней пышности, а на сильных характерах и точном сценическом ритме.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сатирической драматургии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связывали «Ревизора» с обновлением всей драматургии. Комедия показала, что театр может не только развлекать, но и внимательно разбирать общественные пороки. Позднее этот опыт повлиял на многие сатирические пьесы.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 и развитие русского театра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критического спора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вопрос касался самой возможности смеяться над властью и чиновниками. Одни считали это смелым и нужным, другие — слишком дерзким и неприятным для сцены.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спор был о природе смеха: должен ли он быть мягким и развлекательным или острым, чтобы показывать правду о людях и их поступках.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вывод касался границы между комедией и обличением. Критики расходились, но именно это сделало пьесу одной из самых обсуждаемых в XIX веке.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«Ревизор» не теряет значения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 остался в центре внимания, потому что в нём смешное соединено с правдой о людях. Спор критиков только подтвердил: пьеса Гоголя говорит о вечных страхах, слабостях и самообмане.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2026-05-22T19:52:32Z</dcterms:created>
  <dcterms:modified xsi:type="dcterms:W3CDTF">2026-05-22T19:52:32Z</dcterms:modified>
</cp:coreProperties>
</file>