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Вещество и энергия для жизни на Земле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жизни: вещество и энергия как ключевые элементы биосферы.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вещества и энергии в живых системах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и энергия формируют основу существования организмов, их обмен обеспечивает жизнедеятельность. Солнечная и химическая энергия, минералы и газы — основные компоненты биосферы с её зарождения.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Вещество: определение и основные элементы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— это совокупность химических элементов и соединений, создающих структуру живых организмов и обеспечивающих их функции.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образуют органические макромолекулы: белки, липиды, углеводы и нуклеиновые кислоты, которые фундаментальны для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— углерод, кислород, водород, азот, фосфор и сера — составляют почти 96% массы тела и участвуют во всех биохимических реакциях.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и микроэлементы дополняют состав организма, поддерживая различные физиологические процессы и обмен веществ.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Энергия: виды и значение для жизни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— это способность совершать работу, необходимую для поддержания жизнедеятельности и изменения систем.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живые организмы используют разные виды энергии: световую, химическую, тепловую, механическую, электрическую и потенциальную.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способны преобразовывать энергию из одной формы в другую, например, фотоны света превращают в химическую энергию.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основной источник энергии для биосферы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процесс, при котором растения и микроорганизмы преобразуют солнечную энергию в химическую энергию органических веществ с помощью хлорофилла.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производство сахаров и кислорода, поддерживая большинство живых организмов и поддерживая газовый состав атмосферы.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стабилизирует содержание кислорода в атмосфере приблизительно на уровне 21%, что жизненно важно для дыхания большинства живых существ.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21%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 жизненно важных процессов для аэробных организмов, сохраняющийся благодаря фотосинтезу.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научный консенсус по климату и экологии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Хемосинтез: скрытый источник энергии и вещества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темноте: роль хемосинтеза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Хемосинтезеры — бактерии, способные синтезировать органические вещества без света, используя энергию химических реакций, например, окисления аммония и сероводорода. Это ключевые организмы в глубоководных и экстремальных средах.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хемосинтеза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Хемосинтетические бактерии участвуют в циклах элементов в почвах и водоёмах, обеспечивая круговорот веществ и поддерживая экосистемы там, где солнечный свет отсутствует, например, в гидротермальных источниках.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энергия: основной двигатель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энергии и её роль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Земля получает около 173 000 ТВт солнечной энергии, из которой всего около 2% используют организмы для фотосинтеза и питания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экосистемы и климат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Солнца регулирует климат, поддерживает циклы биомассы и связывает все уровни пищевых цепей и биогеохимических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передача вещества и энергии в природе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энергии солнца к потребителям и редуцентам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дыхание: превращение веществ в энергию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клеточного дыхания глюкоза полностью окисляется в присутствии кислорода, освобождая энергию, необходимую для жизнедеятельности клетки.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проходит в митохондриях эукариот, обеспечивая связь между обменом веществ и энергетическими потребностями клетки.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высвобождаемая при дыхании, частично используется для синтеза АТФ, а часть рассеивается в виде тепла, что поддерживает стабильность температуры организма.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химическое уравнение выражается как C6H12O6 + 6O2 → 6CO2 + 6H2O с выделением до 38 молекул АТФ на каждую молекулу глюкозы.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АТФ в обмене энергии клетки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основной энергетический носитель в клетках, обеспечивающий быстрый и удобный доступ к энергии для различных биохимических реакций, необходимых для жизнедеятельности.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играет ключевую роль в биосинтезе, активном транспорте веществ через клеточные мембраны и мышечном сокращении, обеспечивая работоспособность всех клеточных процессов.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АТФ происходит путём фосфорилирования АДФ с использованием энергии окисления органических веществ в митохондриях, что связывает энергетический обмен с метаболизмом.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для обмена веществ и энергии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основу массы организмов и служит универсальным растворителем, способствуя эффективному переносу веществ внутри клеток и между ними.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высокой теплоёмкости вода стабилизирует температурный режим организма и участвует в большинстве важнейших биохимических реакций, таких как гидролиз, фотосинтез и дыхание.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циклы: круговорот элементов в природе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 и его значение для жизни на Земле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циркулирует через атмосферу, почву и живые организмы, участвуя в фотосинтезе и дыхании. Это обеспечивает постоянный обмен между органическим и неорганическим миром, влияя на климат и биосферу.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азота и фосфора в биосферах и экосистемах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азота и фосфора обеспечивают доступность важных элементов для синтеза белков и нуклеиновых кислот. Их нарушение ведёт к снижению плодородия почв и ухудшению функционирования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в пищевых цепях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от солнечного света преобразуется продуцентами в химическую форму и передаётся последовательно через уровни консументов, обеспечивая их жизнедеятельность.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завершают цикл, разлагая органику до неорганических соединений, возвращая вещества в среду и поддерживая круговорот энергии.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одного трофического уровня к другому теряется до 90% энергии, главным образом в виде тепла, что ограничивает длину пищевых цепей.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солнечной энергии экосистемами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солнечного излучения не поглощается биосферой, отражаясь или рассеиваясь в атмосфере, ограничивая энергоемкость экосистем.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поглощения энергии продуцентами объясняет необходимость высокой эффективности использования ресурсов и короткие пищевые цепи.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2020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циклы вещества и энергии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58495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применение минеральных удобрений изменяет природные циклы азота и фосфора, вызывая эвтрофикацию водных экосистем и гибель водных организмов.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5900" y="336580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CO2 и других парниковых газов увеличивают теплоэффект, способствуют изменению климата и нарушают устойчивость природных биогеохимических процессов.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источники энергии и устойчивое развитие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— самый доступный и экологически чистый источник, способствующий сокращению выбросов парниковых газов в атмосферу.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превращает энергию воды в электрическую, играя важную роль в стабильном энергоснабжении и снижении зависимости от ископаемых топлив.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энергия используется в турбинах для производства электричества без загрязнения окружающей среды и истощения ресурсов.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Геотермальная энергия использует тепло Земли для отопления и электроэнергии, обеспечивая экологически безопасный и долгосрочный ресурс.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современности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концентрации парниковых газов приводит к глобальному потеплению и нарушению климатических условий на планете.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 уменьшает устойчивость экосистем и их способность к регенерации после природных и антропогенных воздействий.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 подрывает здоровье живых организмов и нарушает циклы вещества, влияя на качество жизни всех видов.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4899" y="1429640"/>
            <a:ext cx="346050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сохранения жизни на Земле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территории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способствует сохранению биоразнообразия и поддержанию природных циклов.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общества и бизнеса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помогают реализовать устойчивое развитие и обеспечить баланс между экономическим ростом и сохранением природы.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экологической грамотности способствует формированию ответственного отношения к природе и ресурсам у молодёжи и взрослых.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технологии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экологичных технологий помогает минимизировать вредное воздействие на окружающую среду и эффективнее использовать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и энергия — основа устойчивого будущего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циклов вещества и энергии важно для сохранения жизни на Земле. Ответственный подход и развитие возобновляемых источников — залог стабильности биосферы в будущем.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2026-05-10T05:30:39Z</dcterms:created>
  <dcterms:modified xsi:type="dcterms:W3CDTF">2026-05-10T05:30:39Z</dcterms:modified>
</cp:coreProperties>
</file>