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хозяйства Северо-Запада России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морей, портов и сильных природных контрастов.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Северо-Запад: пространство связей и возможностей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России объединяет морские пути, крупные города и приграничные территории. Его хозяйство развивается на стыке России и Европы, где особенно важны транспорт, ресурсы и промышленная кооперация.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хозяйство региона развивалось именно так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 открыл региону доступ к международной торговле, портовым перевозкам и морским промыслам. Поэтому вдоль побережья и в устьях рек рано сформировались хозяйственные центры.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погода, короткое лето и большие расстояния затрудняют сельское хозяйство и удорожают строительство. Из-за этого быстрее развивались промышленность, транспорт, добыча сырья и снабжение городов.
</a:t>
            </a:r>
            <a:endParaRPr lang="en-US" sz="946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Санкт-Петербурге, Мурманске, Архангельске и Калининграде сосредоточены предприятия, склады, порты и торговые компании. Такие узлы связывают производство, науку, логистику и услуги в единую систему.
</a:t>
            </a:r>
            <a:endParaRPr lang="en-US" sz="946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удалённых районах хозяйство теснее связано с ресурсами: добычей полезных ископаемых, лесом и рыбой. Это определяет характер занятости и размещение предприятий по территории региона.
</a:t>
            </a:r>
            <a:endParaRPr lang="en-US" sz="9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ресурсы Северо-Запада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леса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леса тайги дают сырьё для древесины, бумаги, картона и мебели. Лесной ресурс особенно важен для северных районов, где он поддерживает целые производственные цепочки.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рек, озёр и болот влияет на расселение и транспорт, но одновременно создаёт возможности для судоходства, гидроэнергетики и рыболовства. Вода — важный хозяйственный ресурс региона.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Прохладный и влажный климат с коротким летом ограничивает земледелие. Поэтому сельское хозяйство здесь уступает по значению другим отраслям, а особенно важны животноводство и тепличное производство.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недра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Кольский полуостров и Республика Коми богаты апатитами, нефтью, газом и рудным сырьём. Эти ресурсы обеспечивают сырьём промышленность и формируют добывающие районы.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772117"/>
            <a:ext cx="5037600" cy="19928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отдельных частей Северо-Запада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Северо-Запада имеют собственную хозяйственную специализацию, связанную с ресурсами, транспортом и положением на карте.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территорий различается, но везде заметна связь между природными условиями, транспортом и доступом к рынкам.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географии о Северо-Западе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хозяйства региона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наиболее заметны отрасли, связанные с городами, портами и переработкой ресурсов. Сельское хозяйство представлено скромнее из-за природных ограничений.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прежде всего на промышленность, транспорт и ресурсные отрасли, а аграрный сектор занимает меньшую долю.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описанию отраслевой структуры Северо-Запада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хозяйство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о природных факторах развития хозяйства Северо-Запада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как основа экономического развития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 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выпускают оборудование, приборы и машины, которые нужны транспорту, энергетике и другим отраслям. Такая промышленность требует квалифицированных специалистов и современных технологий.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Судостроительный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 Ленинградская область формируют крупнейший промышленный узел Северо-Запада. Здесь сосредоточены предприятия, научные организации и конструкторские бюро, работающие для всей страны.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наукой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поддерживают вузы, исследовательские центры и инженерные кадры. Это особенно важно для сложных производств, где нужны точность, новые материалы и постоянное обновление техники.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крупным рынкам и удобные транспортные связи ускоряют поставки сырья и готовой продукции. Поэтому предприятия чаще размещаются в городах и вдоль основных магистралей.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 и морская техника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для морей и Арктики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строит суда, которые работают в самых разных условиях: от гражданских перевозок до военных задач. Особое место занимают ледоколы, помогающие проходить по северным морским маршрутам. Эта отрасль требует точной инженерии, прочных материалов и тесной связи с портами.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Санкт-Петербург, Северодвинск и предприятия Балтийского побережья выбраны не случайно: рядом удобные гавани, верфи и транспортные пути. Здесь легче доставлять крупные детали, спускать готовые суда на воду и обслуживать морскую технику после строительства.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331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2106" y="1768975"/>
            <a:ext cx="230737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комплекс и деревообработка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древесины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региона дают важное сырьё для промышленности. Заготовка древесины должна вестись аккуратно, чтобы не истощать лесные массивы и сохранять их для будущего использования.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Бревна и другие лесоматериалы доставляют по железным дорогам и речным путям. Хорошая транспортная сеть помогает быстро связать лесные районы с перерабатывающими предприятиями.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предприятиях древесину превращают в пиломатериалы, бумагу, картон, мебель и другие товары. Чем глубже переработка, тем больше пользы приносит один и тот же лесной ресурс.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лесопользование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Северо-Запада особенно важно не только использовать лес, но и восстанавливать его. Рациональный подход помогает сохранить природные богатства и поддерживать работу отрасли в будущем.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в северных районах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Кольский полуостров и Республика Коми дают региону апатиты, руды, нефть и газ. Эти ресурсы стали основой для развития добывающих районов и снабжения других отраслей сырьём.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удалённых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добычи создают рабочие места там, где населённых пунктов немного и условия жизни сложнее. Для местных жителей это важный источник занятости и доходов.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отраслями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Добытое сырьё используют химическая, энергетическая и перерабатывающая промышленность. Поэтому северные месторождения влияют не только на отдельные районы, но и на хозяйство всего Северо-Запада.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добычи нужны дороги, трубопроводы, электроэнергия и надёжная техника. При этом особенно важно соблюдать экологические нормы, чтобы уменьшить вред природе тундры и тайги.
</a:t>
            </a:r>
            <a:endParaRPr lang="en-US" sz="9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снабжение хозяйства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использует теплоэлектростанции, гидроэнергию и природный газ, а также получает топливо из других районов страны. Такое сочетание помогает обеспечивать города и предприятия.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надёжность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условиях особенно важно, чтобы отопление и электроснабжение работали без перебоев. Любая авария зимой быстро сказывается на жизни людей и работе организаций.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крупных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Санкт-Петербург, промышленные города и порты расходуют много энергии, потому что здесь сосредоточены заводы, транспорт, склады и учреждения сферы обслуживания.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и 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затраты, в регионе внедряют более экономичные технологии, обновляют сети и повышают эффективность оборудования. Это помогает уменьшить потери энергии при передаче.
</a:t>
            </a:r>
            <a:endParaRPr lang="en-US" sz="9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ограничения и основные направления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здесь развивается медленнее, чем в южных районах, потому что не хватает тепла, лето короткое, а почвы не везде подходят для высоких урожаев.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продукции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развиты молочное животноводство, птицеводство, выращивание картофеля, овощей и кормовых культур. Эти направления меньше зависят от продолжительного тёплого сезона.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теплиц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Тепличные хозяйства позволяют получать свежие овощи и зелень даже в прохладном климате. Особенно они важны рядом с крупными городами, где есть устойчивый спрос.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Пригородные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города сельские районы снабжают население молоком, мясом, овощами и картофелем. Наиболее заметны такие хозяйства вокруг Санкт-Петербурга, Петрозаводска и Пскова.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983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49675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морские промыслы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Баренцево, Белое и Балтийское моря дают хорошие условия для рыболовства. Здесь добывают треску, сельдь, мойву и навагу, которые важны для питания и переработки.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Мурманске, Архангельске и приморских районах развивается переработка рыбы, выпуск консервов и замороженной продукции. Это повышает ценность улова и создаёт новые рабочие места.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улова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рыба сохраняла качество, нужны холодильные склады, быстрая разгрузка и надёжная обработка. Без такой инфраструктуры морской промысел не может работать эффективно.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обеспечивают приём судов, выгрузку улова и поставку снабжения для рыболовного флота. Поэтому рыболовство тесно связано с транспортом и портовой экономикой.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порты и международные связи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Балтики и Севера вывозят лес, металлы и топливо, а также принимают оборудование, автомобили и другие товары. Это делает регион важным звеном внешней торговли.
</a:t>
            </a:r>
            <a:endParaRPr lang="en-US" sz="1098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автотрассы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и автомобильные пути соединяют порты, промышленные центры и внутренние районы страны. Без них было бы невозможно быстро доставлять сырьё и готовую продукцию.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странам Европы усиливает значение приграничной торговли и логистики. Для предприятий региона это означает более широкие рынки сбыта и новые маршруты перевозок.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Москвой и севером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связан с Москвой, Арктикой и соседними регионами, поэтому здесь особенно важны перевалка грузов и удобные транспортные узлы. Это снижает время доставки.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Санкт-Петербург задаёт темп региону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 только производит товары и услуги, но и задаёт стандарты для соседних территорий через образование, технологии и деловые связи.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действует как центр притяжения: чем сильнее его наука, промышленность и транспорт, тем устойчивее развивается весь Северо-Запад.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«Особенности развития хозяйства Северо-Запада России»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культурная экономика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Санкт-Петербург, Великий Новгород и Псков привлекают туристов памятниками архитектуры, музеями и древними центрами русской истории. Такие поездки особенно интересны школьникам и семьям.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 известна озёрами, лесами и природными парками, поэтому сюда едут за отдыхом на свежем воздухе, прогулками и знакомством с северной природой.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Калининградская область сочетает морские пейзажи, пляжи и исторические места. Это делает её удобной для экскурсионного отдыха и поездок в тёплый сезон.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Круизы и 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важны экскурсионные маршруты, круизы и культурные поездки. Туризм поддерживает гостиницы, транспорт, музеи, кафе и местные сувенирные производства.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развития хозяйства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больше всего затрудняют развитие хозяйства Северо-Запада и какие последствия это вызывает для экономики и населения.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региона связаны с природными условиями и удалённостью территорий, поэтому развитие хозяйства требует больших затрат и внимательного отношения к природе.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 новые направления развития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портов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портов и складов поможет быстрее обрабатывать грузы, расширять торговлю и уменьшать задержки на транспорте. Это особенно важно для Балтики и северных морских направлений.
</a:t>
            </a:r>
            <a:endParaRPr lang="en-US" sz="1005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Перспективно не только добывать сырьё и заготавливать древесину, но и выпускать из них более сложную продукцию. Так регион получает больше рабочих мест и доходов.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возможностей Северного морского пути может усилить значение северных портов и сократить время перевозок. Для этого нужны современные суда, навигация и инфраструктура.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 кадры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региона зависит от вложений в технологии, экологичные решения и подготовку специалистов. Без грамотных кадров сложно развивать новые производства и услуги.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Северо-Запад: регион возможностей и вызовов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Северо-Запада России держится на морях, портах, промышленности и природных ресурсах, но его развитие требует преодоления климата, расстояний и экологических рисков.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2026-06-02T10:34:52Z</dcterms:created>
  <dcterms:modified xsi:type="dcterms:W3CDTF">2026-06-02T10:34:52Z</dcterms:modified>
</cp:coreProperties>
</file>