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 на Земле: обзор и ключевые этапы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простейших организмов до человека — главные этапы биологической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Земли и создание предпосылок для жизни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возникла около 4,54 млрд лет назад из газо-пылевого облака. В атмосфере преобладали углекислый газ и аммиак, кислорода не было. Формирование океанов создало базу для зарождения клеток около 3,8 млрд лет назад.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жизни: от прокариот к многоклеточным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прокариотов — основ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включая бактерии и археи, появились приблизительно 3,8 млрд лет назад. Они представляли собой примитивные клетки без ядра и заложили фундамент биологической жизни на планете.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впервые освоили фотосинтез, преобразуя атмосферу и создавая кислородный баланс. Это явление подготовило биосферу к появлению новых форм жизни.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простейших многоклеточных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 млрд лет назад появились эукариоты — клетки с ядром, затем около 1 млрд лет назад начали формироваться первые многоклеточные организмы.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 — союз двух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отдельные прокариоты начали жить внутри других, что привело к появлению сложных клеток с ядром и органеллами. Этот процесс кардинально изменил биологическую организацию.
</a:t>
            </a:r>
            <a:endParaRPr lang="en-US" sz="930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хлоропласты как потомки симбионтов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хлоропласты произошли от самостоятельных бактерий, ставших частью клетки-хозяина и обеспечивших новые функциональные возможности эукариот.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эндосимбиоза в возникновении эукариот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клеточная специализация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млрд лет назад начали формироваться многоклеточные структуры, позволившие формировать ткани и органы, что значительно усилило адаптационные возможности.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первых многоклеточных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представители — водоросли, губки, кишечнополостные — демонстрируют разнообразие форм, специализацию и начало сложных биологических взаимодействий.
</a:t>
            </a:r>
            <a:endParaRPr lang="en-US" sz="93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— ключ к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способствовала развитию сложных животных и растений, обеспечивая более эффективное выполнение вспомогательных функций.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короткого геологического периода появилось множество новых типов организмов и морских обитателей, включая панцирных и хордовых.
</a:t>
            </a:r>
            <a:endParaRPr lang="en-US" sz="90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хищники кембрия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крупные хищники, такие как аномалокарис, которые играли важную роль в формировании экосистемы того времени.
</a:t>
            </a:r>
            <a:endParaRPr lang="en-US" sz="1046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окаменелостей к пониманию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Кембрийские сланцы богаты удивительными окаменелостями, например, опабинией и халлюцигенией, раскрывающими эволюционное разнообразие древних животных.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резкий толчок в развитии жизни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на суше: борьба за новую среду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сухопутных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 растения приспособились к жизни на суше, обзаведясь кутикулой, сосудистой системой и корнями для добычи воды.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Псилофиты и мхи — первопроходцы суши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стали первыми, кто выжил в наземной среде, начав адаптацию к новым условиям с минимальными ресурсами.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растений на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изменили химический состав воздуха, увеличивая содержание кислорода, что стало ключевым фактором для выхода животных на сушу.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первичных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530 млн лет назад появились панцирные рыбы без челюстей, предки современных рыб и других позвоночных.
</a:t>
            </a:r>
            <a:endParaRPr lang="en-US" sz="907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челюстей — новый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челюстей позволило разнообразить питание, что повысило выживаемость и биологическое разнообразие.
</a:t>
            </a:r>
            <a:endParaRPr lang="en-US" sz="906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плавников и подготовка к выходу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более развитые плавники и костные структуры, что способствовало первому выходу позвоночных на сушу и появлению земноводных.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позвоночных: путь от воды к суше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35853"/>
            <a:ext cx="3563700" cy="1671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палеозоя: морфология и экология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животных палеозоя по строению, питанию и образу жизни, отражающее их эволюционные успехи и вымирания.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морфологий отражает экологическую специализацию и динамику вымираний в палеозое.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сравнительный анализ фоссилий
</a:t>
            </a:r>
            <a:endParaRPr lang="en-US" sz="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амфибий: переход к жизни на суше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возникли около 370 млн лет назад, освоив как водную, так и наземную среду. Они приобрели лёгкие, заменив жабры, что важно для дыхания вне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 позволило активное передвижение по суше. Кожные железы помогли защититься от высыхания, что сделало амфибий ключевыми на пути к дальнейшему освоению суши.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расцвет пресмыкающихся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около 320 миллионов лет назад с появлением амниотических яиц, что дало им возможность размножаться вне водной среды. Ороговевшая кожа и развитые лёгкие обеспечили успешную адаптацию к суше.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мезозойскую эру пресмыкающиеся доминировали в разнообразных экосистемах. Крупные группы включали динозавров, птерозавров и плезиозавров, которые эффективно использовали разные климатические условия и экологические ниши.
</a:t>
            </a:r>
            <a:endParaRPr lang="en-US" sz="11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эволюция млекопитающих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около 200 миллионов лет назад. Их основные черты — теплокровность и наличие шерсти, а также вскармливание потомства молоком, что обеспечивало высокий уровень заботы и выживаемости молодых.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плаценты увеличилась развитость эмбрионов, что улучшило шансы выживания. Первоначально млекопитающие были небольшими и насекомоядными, но после массового вымирания динозавров стали ключевыми представителями фауны.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биологическое разнообразие птиц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из тероподных динозавров около 150 миллионов лет назад. Важные нововведения включают развитие перьев, лёгкого скелета и эффективной дыхательной системы, необходимые для полёта.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является переходной формой между динозаврами и птицами. Сегодня видовое разнообразие птиц превышает 10 тысяч видов, что отражает их успешную адаптацию к самым разным средам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астероида и конец эры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падение крупного астероида вызвало массовое вымирание, уничтожившее большую часть динозавров. Гипотеза подтверждается глобальным слоем иридия и кратером Чиксулуб, что радикально изменило биосферу.
</a:t>
            </a:r>
            <a:endParaRPr lang="en-US" sz="79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массовых вымираний в истории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геологической истории Земли произошло пять масштабных вымираний, освобождавших экологические ниши для новых групп. Эти события стимулировали эволюционную радиацию и изменили направления развития жизни.
</a:t>
            </a:r>
            <a:endParaRPr lang="en-US" sz="83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эволюционное значение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появились около 65 миллионов лет назад, отличаясь развитием хватательных рук и улучшенным зрением. Эти особенности позволили им успешно адаптироваться к жизни на деревьях.
</a:t>
            </a:r>
            <a:endParaRPr lang="en-US" sz="881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развились с акцентом на прямохождение, увеличение мозгового объёма и развитие речи. Эти изменения стали основой для формирования более сложных социальных структур и когнитивных способностей.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и расселение по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начал формироваться около 300 тысяч лет назад. Быстро распространившись по всему миру, Homo sapiens стал единственным видом рода, обладающим сложной культурой и технологическими навыками.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приматов и происхождение человека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43227"/>
            <a:ext cx="3408600" cy="1147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черепов в эволюции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изменения по объёму мозга и форме черепа у австралопитека, неандертальца и современного человека на основании раскопок в Африке и Евразии.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и изменение формы черепа отражают эволюционное усложнение интеллектуальных функций и адаптацию к новым условиям окружающей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антропологические исследования
</a:t>
            </a:r>
            <a:endParaRPr lang="en-US" sz="9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эволюция и влияние на биосферу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(~10 тыс.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образа жизни от собирательства к земледелию привела к росту населения и началу формирования оседлых обществ.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 (~5 тыс.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письменных систем позволило сохранять и передавать знания, что ускорило развитие цивилизации.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(18–19 вв.)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машин и технологий радикально изменило производство и окружающую среду, увеличив нагрузку на экосистемы.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научно-технологический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информационных технологий и биотехнологий оказывает глубокое влияние на общество и природные системы, создавая как возможности, так и новые вызовы.
</a:t>
            </a:r>
            <a:endParaRPr lang="en-US" sz="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 жизни и угрозы биоразнообразию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известно около 8,7 миллионов видов, однако суммарное число может достигать 30 миллионов. Человеческая деятельность вызывает исчезновение примерно 1000 видов ежегодно, существенно сокращая биологическое разнообразие.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глобальное потепление, загрязнение окружающей среды и разрушение естественных ареалов. Устойчивое развитие направлено на сохранение природных систем и поддержку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жизни: вызовы и перспективы эволюции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технологический прогресс создают новые экологические условия, ставящие перед биосферой серьёзные задачи адаптации и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риск новых массовых вымираний могут уменьшить генетическое разнообразие, ослабляя устойчивость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и этическое управление природными ресурсами — важные направления для сохранения биосистем и обеспечения устойчивого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современные вызовы биосферы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— это постоянный процесс инноваций и адаптаций. Сегодня человеку важно бережно относиться к природе, объединяя науки и экологическое сознание для сохранения жизни на планете.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2026-05-10T05:51:22Z</dcterms:created>
  <dcterms:modified xsi:type="dcterms:W3CDTF">2026-05-10T05:51:22Z</dcterms:modified>
</cp:coreProperties>
</file>