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усеченного конуса: ключевая формула и ее смысл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считать объем усеченного конуса и почему формула объединяет размеры оснований и высоту.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и какие знания нужны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Усеченный конус получается, когда часть полного конуса отсекают плоскостью, параллельной основанию. Чтобы решать задачи, нужны радиусы и высота, понимание образующей и площади круга, а также умение применять подобие фигур, формулы конуса и цилиндра и переводить единицы.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усеченного конуса и обозначения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радиус обозначается R, малый радиус — r, высота — h, а образующая — l. Эти параметры помогают описать форму тела вращения и связать измерения с формулами объёма.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 лежат в параллельных плоскостях, а ось соединяет центры этих окружностей. Высота h измеряется перпендикулярно между основаниями, то есть как кратчайшее расстояние между плоскостями.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r = 0 усечённый конус превращается в полный конус, а при R = r фигура становится случаем цилиндра. Такие ориентиры нужны, чтобы проверять вычисления и смысл результата.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83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учитывает оба радиуса и высоту, показывая, как они вместе влияют на вместимость фигуры.
</a:t>
            </a:r>
            <a:endParaRPr lang="en-US" sz="2283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скобках суммируются вклад каждого радиуса и их взаимодействие, поэтому объем меняется неравномерно при разных R и r.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школьной геометрии (10 класс), тема «усеченный конус».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943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 = 1/3·π·h·(R² + Rr + r²)
</a:t>
            </a:r>
            <a:endParaRPr lang="en-US" sz="4943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Расчеты по формуле V = 1/3·π·h·(R² + Rr + r²) для h=10; значения R и r взяты из подобранных примеров.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объем при разных радиусах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неизменной высоте рост объёма заметнее при увеличении большого радиуса R, чем при таком же изменении малого r.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наборов показывает: формула реагирует на размеры оснований через выражение R² + Rr + r², где вклад R² обычно доминирует.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формула работает: связь с подобием конусов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Усеченный конус можно представить как «разность» двух конусов: полного большого и малого конуса, который мысленно удаляют плоскостью. Так появляется логика вычисления через более простые объекты.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и удаляемый конусы оказываются подобными: их вершины лежат на одной оси, а соответствующие линейные размеры пропорциональны. Именно подобие связывает радиусы и высоты.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 объемы подобных тел зависят от куба коэффициента подобия, то разность объемов двух конусов даёт объем усечённого конуса. Эта разность и приводит к трём слагаемым в скобках.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выражения R² + Rr + r² можно понять как результат алгебраического вычитания кубов размеров, которые связаны между собой коэффициентом подобия. Поэтому формула не «угадана», а следует из геометрии.
</a:t>
            </a:r>
            <a:endParaRPr lang="en-US" sz="108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вычисления объёма усечённого конуса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типовой задачи по формуле V = 1/3·π·h·(R² + Rr + r²)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нескольких типовых случаев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радиусы оснований и высоту, а затем убедитесь, как предельные случаи ведут к конусу и цилиндру.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одинаковых радиусах оснований усечённый конус приближается к цилиндру; при исчезновении малого радиуса фигура превращается в конус, что согласуется с предельными формулами.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школьной геометрии 10 класса; расчет по формуле объема усеченного конуса.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Сечение усеченного конуса и его геометрические элементы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Ось, высота и основания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обычно выделяют ось усечённого конуса и высоту h — расстояние между плоскостями оснований. Также видны два круговых основания с радиусами R и r, каждое из которых задаёт «край» тела вращения.
</a:t>
            </a:r>
            <a:endParaRPr lang="en-US" sz="1198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Образующая и осевое сечение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Осевое сечение усечённого конуса — равнобедренная трапеция. Радиусы откладываются как отрезки от центра до соответствующей окружности, а образующая l задаёт боковую поверхность и показывает наклон боковой стенки к основаниям.
</a:t>
            </a:r>
            <a:endParaRPr lang="en-US" sz="108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случаи формулы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r = 0 выражение для объёма переходит в V = 1/3·π·R²·h, то есть в формулу объёма полного конуса. Это означает, что «усечение» исчезает, и остаётся исходное тело.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R = r, получаем V = π·R²·h — объем цилиндра. Геометрически это соответствует ситуации, когда радиусы верхнего и нижнего оснований равны и боковая поверхность не сужается.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предельных случая подтверждают согласованность общей формулы и помогают проверить вычисления. Если результат не похож на один из известных случаев, вероятна ошибка в подстановке или единицах измерения.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Расчет по формулам V(конус)=1/3·π·R²·h, V(усеч. конус)=1/3·π·h·(R²+Rr+r²), V(цилиндр)=π·R²·h; пример: R=10, r=6, h=12.
</a:t>
            </a:r>
            <a:endParaRPr lang="en-US" sz="701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объемов конуса, усеченного конуса и цилиндра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одних и тех же R и h объемы связаны: конус меньше всех, цилиндр больше всех, а усеченный конус занимает промежуток между ними.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r к R, тем ближе усеченный конус к цилиндру; когда r сильно меньше R, объем заметно падает к конусной величине.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30275"/>
            <a:ext cx="257400" cy="22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41715"/>
            <a:ext cx="257400" cy="2059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 задач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вместо диаметра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радиус подменяют диаметром и тем самым фактически удваивают линейный размер в квадрате, из-за чего объем получается завышенным в несколько раз.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высоты и образующей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формуле объема нужна именно высота h между основаниями. Если использовать образующую l, результат окажется неверным, даже когда подстановка чисел аккуратная.
</a:t>
            </a:r>
            <a:endParaRPr lang="en-US" sz="1092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квадрат радиусов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возникают, когда в выражении вместо R² и r² берут сами R и r или неверно считают произведение Rr. Проверяйте структуру скобок перед вычислениями.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единиц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смешивают сантиметры и метры: тогда одни величины «масштабируют» объем сильнее других. Итог записывайте в кубических единицах той же системы, что и исходные данные.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 на разумность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сопоставить вычисленный объем с предельными случаями формулы для усеченного конуса.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Ведро и контейнеры: устойчивость и вместимость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Мысленно «раскройте» ведро: оно часто расширяется сверху, то есть верхнее основание имеет больший радиус. Такая форма помогает устойчиво стоять и удобно заполняется, сохраняя разумную геометрию боковой поверхности.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Бумажные стаканы и горлышко: сужение для удобства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стаканов стенки немного сходятся книзу, а у некоторых емкостей горлышко заметно уже. В терминах геометрии это соответствует усеченному конусу с разными радиусами оснований, где r меньше R.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Абажуры и декоративные элементы: форма для света и дизайна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абажуров часто широкое основание сверху или снизу, чтобы поток света лучше распределялся. Декоративные воронки и детали мебели тоже используют «срезанную» конусность: форма визуально узнаваема и технологична в изготовлении.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форма усеченного конуса
</a:t>
            </a:r>
            <a:endParaRPr lang="en-US" sz="22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Расчет по V=1/3·π·h·(R²+Rr+r²); пример: R=5, r=3, значения h: 2, 4, 6, 8.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объема от высоты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основания фиксированы, коэффициент в формуле не меняется, поэтому объем растет строго пропорционально высоте.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 графике показывает прямую пропорциональность: удвоение h дает удвоение V. Это соответствует тому, что h стоит множителем.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905590"/>
            <a:ext cx="8784000" cy="22476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и перевод величин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объема важно, чтобы все линейные размеры были в одной системе. Затем итог выражают в кубических единицах той же системы.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принцип: при переходе к кубическим единицам масштаб меняется в третьей степени. Поэтому перевод объема нельзя делать «как длину».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перевода единиц длины в куб: (1 м)³=10⁶ см³; (1 см)=0,01 м.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значение можно дальше округлить до приближенного числа, чтобы удобнее проверить ответ в задаче.
</a:t>
            </a:r>
            <a:endParaRPr lang="en-US" sz="236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V=1/3·π·12·(81+45+25) получают точный результат 604π см³; для практики используют округление. 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в формулу V=1/3·π·h·(R²+Rr+r²), R=9 см, r=5 см, h=12 см.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604π см³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Расчет для примера: R=9, r=5 (слагаемые R², Rr, r²).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слагаемых R², Rr и r² в формулу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одного и того же h объем определяется суммой R²+Rr+r². Поэтому заметность изменений радиуса отражается прямо в относительных величинах слагаемых.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структуру скобок: рост большого радиуса увеличивает прежде всего R², а значит объем меняется сильнее, чем при равном изменении малого радиуса.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80800"/>
            <a:ext cx="215700" cy="215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98481" y="1277800"/>
            <a:ext cx="193987" cy="22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4763" y="2927725"/>
            <a:ext cx="166275" cy="221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52295"/>
            <a:ext cx="215700" cy="1725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темы в курсе геометрии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телами вращения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Усеченный конус рассматривается как часть геометрии тел вращения. Это помогает видеть общую логику перехода от круглых сечений к объемам.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кругов и основы подобия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формуле объема используются площади кругов через R² и r², а также идеи подобия конусов. Поэтому тема развивает умение связывать геометрию и вычисления.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преобразований и алгебра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решении задач приходится аккуратно подставлять радиусы, проверять скобки и выполнять преобразования выражений. Такая практика полезна для любых объемных тем.
</a:t>
            </a:r>
            <a:endParaRPr lang="en-US" sz="1177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контрольным и экзаменам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алгоритма и предельных случаев формулы (к конусу и цилиндру) упрощает проверку ответов. Это снижает вероятность «арифметических» и формульных ошибок.
</a:t>
            </a:r>
            <a:endParaRPr lang="en-US" sz="114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усеченного конуса — компактная формула и понятный смысл
</a:t>
            </a:r>
            <a:endParaRPr lang="en-US" sz="2569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усеченного конуса удобно находить по формуле V=1/3·π·h·(R²+Rr+r²). Частные случаи связывают его с конусом и цилиндром, а контроль единиц измерения обеспечивает точность решения.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2026-05-14T04:18:31Z</dcterms:created>
  <dcterms:modified xsi:type="dcterms:W3CDTF">2026-05-14T04:18:31Z</dcterms:modified>
</cp:coreProperties>
</file>