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6: The Pleasure of Reading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открывает новые слова, идеи и миры.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 английском: зачем оно нужно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12–13 лет чтение помогает быстрее расширять словарь, понимать длинные тексты и видеть грамматику в живом контексте. Оно поддерживает успехи в других видах речевой деятельности и знакомит с культурой англоязычных стран.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чтение на английском языке интересным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есть событие, конфликт и неожиданное развитие, хочется читать дальше. Сюжет удерживает внимание и помогает школьнику следить за героями без лишнего напряжения.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которые думают, ошибаются и выбирают, вызывают отклик у читателя. Школьникам легче сопереживать героям, если их чувства и поступки похожи на реальные ситуации.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жизнь, дружба, семья и повседневные дела снижают языковую нагрузку. Если тема близка собственному опыту, текст воспринимается увереннее и кажется менее трудным.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главы и 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главы, повторяющиеся слова и ясная структура помогают не терять нить текста. Такой формат дает чувство успеха и делает чтение на английском более спокойным и доступным.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путешествие в другой мир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первой страницей — другая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Открывая книгу, читатель словно делает шаг в новое место. Это может быть город на другом континенте, неизвестная школа или улица, где всё устроено иначе. Через детали и слова текст расширяет представление о мире.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время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история может перенести в прошлое — в эпоху рыцарей, старых домов или первых открытий. Читатель узнает не только новые слова, но и то, как люди жили, думали и общались в другую эпоху.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и обычная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книга показывает фантастический мир с магией и необычными существами. А иногда — привычную школьную жизнь, но с новой стороны. В обоих случаях чтение дает больше, чем короткий диалог или упражнение.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регулярное чтение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15–20 минут в день помогают постепенно привыкнуть к тексту и сохранять интерес.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дает устойчивый эффект: все пять результатов развиваются вместе, если читать понемногу, но каждый день.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блока Unit 6; качественная оценка без числовой статистики.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жанры для чтения в 7 классе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приключенческих историях много движения, риска и неожиданных событий. Такой жанр легко удерживает внимание, потому что читатель хочет узнать, чем закончится путь героя и какое испытание его ждет.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Фэнтези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Фэнтези привлекает необычным миром, магией и существами, которых не бывает в реальности. Школьникам нравится открывать правила нового мира и сравнивать его с привычной жизнью.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 строится вокруг загадки и поиска ответа. Читатель следит за уликами, предполагает развязку и постоянно проверяет свои версии, поэтому текст кажется особенно увлекательным.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Юмористические истории нравятся смешными ситуациями, игрой слов и неожиданным финалом. Такой текст читается легче, а удачные шутки помогают почувствовать живой язык и запомнить выражения.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и их особенностей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жанры отличаются друг от друга и какие ожидания они создают у читателя.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жанру можно заранее понять темп, атмосферу и ожидаемые чувства. Это помогает выбирать книгу осознанно и точнее настраиваться на чтение.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чтения для 7 класса; учебная классификация жанров.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книгу для чтения на английском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основана на интересе, доступности языка и первом впечатлении от 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 книжный магазин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дает бесплатный доступ к книгам, каталогам и тематическим полкам. Здесь удобно читать спокойно, выбирать книгу по интересу и получать совет библиотекаря.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выбрать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книжном магазине можно сравнить обложки, названия и краткие описания. Новые издания, выставки и оформление помогают быстро понять, какая книга привлекает больше всего.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поиска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выбор часто начинается с каталога или рекомендации, а в магазине — с внешнего вида книги и аннотации. Оба места помогают найти текст, который хочется читать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 пониманием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 ключевые события и определи, кто участвует в них. Так легче понять тему главы, место действия и основную мысль текста.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себя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главы коротко перескажи ее своими словами и ответь на вопросы по содержанию. Это помогает заметить, что уже понятно, а что нужно перечитать.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опору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слова не стоит угадывать случайно: полезно смотреть на контекст, повторяющиеся слова и слова-связки. Они подсказывают причину, время и результат.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 с героем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 внимание на поступки, речь и выбор персонажей. Так проще понять характер героя, его чувства и то, как события влияют на развитие истории.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привычки к чтению в течение недели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ежедневное чтение помогает легче входить в текст и меньше уставать от английского языка.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увеличение времени делает чтение стабильной привычкой и поддерживает концентрацию без перегрузки.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UNIT 6 (условные данные)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обсуждении книги обычно смотрят именно на пять опорных признаков героя: цель, трудность, выбор, отношения и реакцию на конфликт.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признаков помогают увидеть характер героя через его поступки, речь и выбор.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UNIT 6: анализ героя по учебному материалу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полюбить чтение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условий чтения с ростом интереса и понимания текста.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чтение выбирают, обсуждают и делают удобным по времени, у школьников растут интерес и уверенность.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UNIT 6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первой страницы к впечатлению о книге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восприятия книги на уроке английского языка в 7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 оформление книги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 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 схемы помогают представить место действия, героев и важные события. Это особенно полезно, когда в тексте много новых слов или быстрых смен эпизодов.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легче и приятнее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оформление снижает утомление и поддерживает интерес, поэтому даже начинающий читатель охотнее продолжает текст и возвращается к нему позже.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Обложка, цвет и шрифт задают тон еще до чтения. По ним школьник быстро понимает, будет ли книга выглядеть серьезной, веселой, загадочной или приключенческой.
</a:t>
            </a:r>
            <a:endParaRPr lang="en-US" sz="11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читателей в 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жанры уже знакомы классу, а какие стоит предлагать чаще через фрагменты, обсуждение и короткие рекомендации.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интереснее всего приключения и рассказы о школе, именно с них удобно расширять круг чтения к детективу и фэнтези.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UNIT 6 (условные данные)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прочитанной книги на уроке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герой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автора и главного героя, чтобы сразу зафиксировать, о какой книге идет речь. Это помогает не смешивать сюжет с другими прочитанными текстами.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выделяют главное событие или конфликт, вокруг которого строится история. Так легче понять, почему герои действуют именно так и что изменяет сюжет.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эпизод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выбирают самый яркий или смешной момент, потому что он лучше запоминается. Такой ответ показывает личное отношение к тексту и его эмоциональное воздействие.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каждый формулирует оценку книги: что понравилось, что показалось трудным и хочется ли читать дальше. Здесь особенно важны новые слова и темы, близкие к жизни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633" y="1675625"/>
            <a:ext cx="260100" cy="34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 цифровом мире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Удобна, когда нужно читать в дороге или быстро продолжить текст на другом устройстве. В ней легко искать незнакомые слова и делать заметки прямо по ходу чтения.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Аудиокнига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слышать произношение, ритм фраз и интонацию. Такой формат полезен, если хочется одновременно следить за текстом и тренировать восприятие английской речи на слух.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и электронные словари ускоряют работу с текстом, когда встречаются новые слова. Это уменьшает паузы и помогает лучше понимать смысл целого абзаца.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Остается удобной для спокойного чтения, выделения фрагментов и просмотра иллюстраций. Она особенно полезна тем, кто лучше запоминает текст глазами и любит листать страницы.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чтения на месяц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 помогает читать регулярно и фиксировать результат после каждой недели.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цели по неделям делают чтение посильным и помогают увидеть прогресс без спешки.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UNIT 6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остается после прочтения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книги остается не только сюжет, но и новые слова, яснее понятые герои и больше уверенности в английском. Регулярное чтение превращает язык в личный инструмент для учебы и отдыха.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2026-05-31T00:40:27Z</dcterms:created>
  <dcterms:modified xsi:type="dcterms:W3CDTF">2026-05-31T00:40:27Z</dcterms:modified>
</cp:coreProperties>
</file>