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Донское перед Первой мировой войной: общая картина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положения, структуры и роли Войска Донского в империи накануне войны.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— древний воинский сословный строй, служивший России с XVI века. К 1914 году Войско Донское сохраняло автономию, занимая стратегические территории вдоль Дона и охраняя южные границы империи.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положение Донского казачества перед 1914 годом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Донской области насчитывалось около 1,4 миллиона казаков, из которых свыше четверти могли привлекаться к военной службе.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1,4 млн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человек принадлежало к казачьему населению Донской области в начале XX века.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переписи и военных отчетов начала XX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Донское было разделено на 17 административных округов с собственными станичными органами управления, включавшими командиров и штабы.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округ имел четкую организационную структуру для поддержания порядка и мобилизации личного состава.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Высшее руководство осуществлял Атаман войска Донского, назначаемый императором, что обеспечивало тесную связь с государством.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Новочеркасск служил центром административной, военной и религиозной жизни региона, объединяя управление войском.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управление Войском Донским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1912 году Войско Донское включало 58 кавалерийских полков и 6 пластунских батальонов, представляя мощную конную силу, способную к быстрой переброске и разведке.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Кавалерийские полки и пластунские батальоны
</a:t>
            </a:r>
            <a:endParaRPr lang="en-US" sz="1211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имелось 18 артиллерийских батарей, обеспечивавших огневую поддержку. Мобилизационные планы позволяли быстро собрать до 55 тысяч бойцов для крупного корпуса.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Артиллерийские подразделения и мобилизация
</a:t>
            </a:r>
            <a:endParaRPr lang="en-US" sz="975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 станичным и окружным подразделениям обеспечивала оперативный сбор личного состава, базируясь на исторических казачьих традициях управления.
</a:t>
            </a:r>
            <a:endParaRPr lang="en-US" sz="958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станичный и окружной подход
</a:t>
            </a:r>
            <a:endParaRPr lang="en-US" sz="1103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Организационная структура и численность войск Донской области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уклад жизни и повседневность донских казаков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семейные трапезы и регулярные встречи на станичных кругов укрепляли сплочённость и передавали традиции поколениям казаков.
</a:t>
            </a:r>
            <a:endParaRPr lang="en-US" sz="765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обеды и станичные круги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одежду — черкеску, папаху, сарафаны — казаки выражали свою принадлежность, а праздники отражали богатство духовной культуры.
</a:t>
            </a:r>
            <a:endParaRPr lang="en-US" sz="787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одежда и обряды
</a:t>
            </a:r>
            <a:endParaRPr lang="en-US" sz="897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лошадях и земле была повседневной задачей. Народные песни, танцы и сказки поддерживали культурную идентичность в укладе жизни.
</a:t>
            </a:r>
            <a:endParaRPr lang="en-US" sz="748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фольклор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охраняли южные границы и внутренние территории, выполняя роль первой линии обороны Российской империи.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обеспечивали безопасность важных объектов и сопровождение государственных грузов, поддерживая стабильность в регионе.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привлекались к полицейским функциям — подавлению восстаний и поддержанию общественного порядка.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и государственная служба донских казаков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вели хозяйство, занимались воспитанием и участвовали в сезонных земледельческих работах вместе с семьёй.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рано приучались к воинским навыкам, чтению, трудолюбию и уважению к старшим, укрепляя дух казачества.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поддерживали моральный и жизненный баланс в периоды военной мобилизации и испытаний.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усилия всех членов семьи обеспечивали выживаемость и сохранение культурных ценностей в сложные времена.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и детей в жизни донской казачьей семьи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реликвий и семейных 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бережно хранились старинные знамена, сабли и фотографии, передаваемые из поколения в поколение как символы подвигов.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Празднования и укрепление идентичности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Годовщины сражений и мемориальные памятники способствовали укреплению казачьей идентичности и служению Отечеству.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героическом прошлом в донском казачестве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Трёхлинейные винтовки Мосина обеспечивали дальний и точный огонь, дополнялись револьверами Нагана для ближнего боя и самозащиты.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стрелковое оружие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Шашки образца 1881 года и кавалерийские сабли были не только оружием, но и символом казачьего духа и военной традиции.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и холодное оружие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артиллерийские установки и пулемёты 'Максим' предоставляли огневую мощь, обеспечивая преимущество в бою и поддержку кавалерии.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Артиллерия и огнестрельная поддержка
</a:t>
            </a:r>
            <a:endParaRPr lang="en-US" sz="1121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 оснащение донских казаков к началу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отличались строгой дисциплиной, сформированной веками военной подготовки и семейными традициями, что обеспечивало порядок и эффективное выполнение служебных обязанностей.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в войске была чёткой, с уважением к старшим офицерам и командирам. Казачий кодекс чести регулировал поведение бойцов как в бою, так и в мирное время.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проявленное мужество и точное выполнение приказов молниеносно награждали Георгиевскими крестами, медалями и значками, что стимулировало патриотизм и служебную доблесть.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 традиции службы в донском казачьем войске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глубоко чтят верность Российскому государству и Императору. Их патриотизм выражается через уважение к казачьим обычаям и участие в важных национальных праздниках, укрепляя духовную связь с родиной.
</a:t>
            </a:r>
            <a:endParaRPr lang="en-US" sz="644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Отечеству и традициям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регулярно принимали участие в военных парадах и церковных праздниках, демонстрируя сплочённость и преданность Войску Донскому. Такие события поддерживали высокий моральный дух и чувство гражданской ответственности.
</a:t>
            </a:r>
            <a:endParaRPr lang="en-US" sz="644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общественной жизни
</a:t>
            </a:r>
            <a:endParaRPr lang="en-US" sz="928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и гражданское самосознание донских казаков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область имела развитую сеть из более чем 2000 километров железных дорог, соединявших основные станицы с ключевыми городами, такими как Ростов-на-Дону и Новочеркасск.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Железнодорожное сообщение способствовало быстрому перемещению как гражданских, так и военных грузов, что было важным фактором в подготовке к мобилизации.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Укрепленная система дорог и речных путей обеспечивала оперативное снабжение военнослужащих и поддерживала мобилизационную гибкость казачьих подразделений.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коммуникации Донской области накануне войны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Донской области насчитывалось свыше 820 учебных заведений, включая специализированные казачьи школы, гимназии, а также реальное училище в Новочеркасске.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учреждения подготовляли грамотных офицеров и младших командиров, уделяя внимание как теоретическим знаниям, так и военной подготовке.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придавалось воспитанию патриотизма и взаимовыручки среди молодёжи, что способствовало формированию ответственного отношения к военной службе.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обучения включали русский язык, математику, историю, а также практические навыки владения оружием и тактикой боевого взаимодействия.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и подготовка казаков к военной службе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активно занимались земледелием, выращивая злаковые и овощные культуры, а также разводили крупный рогатый скот и лошадей для личных и военных нужд.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отраслью являлось коневодство, которое не только обеспечивало войско лошадьми, но и поддерживало торг с соседними регионами и странами.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зерном, скотом и рыбой с рыболовством на Дону была базой экономической устойчивости, при этом развивались и цеховые промыслы ремесленников.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Донской области: сельское хозяйство и торговля в начале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области насчитывало около 3,7 миллиона человек разной национальности: русские, украинцы, евреи, армяне и немцы жили бок о бок, что создавало богатую культурную палитру региона.
</a:t>
            </a:r>
            <a:endParaRPr lang="en-US" sz="944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 региона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составляли около 1,4 миллиона человек и являлись основной этнической группой, определяющей социальные и военные традиции Донской области в начале XX века.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Доминантное положение казаков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 отражалось в обычаях, языке и праздниках, что обогащало быт и традиции, способствуя взаимопроникновению и развитию особого регионального самобытного стиля жизни.
</a:t>
            </a:r>
            <a:endParaRPr lang="en-US" sz="947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культурного разнообразия
</a:t>
            </a:r>
            <a:endParaRPr lang="en-US" sz="1366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и демографический состав населения Донской области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ознаменовалось усилением централизации власти и интеграцией казачества в общероссийскую административную систему, что изменило порядок управления регионом.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Внедрялись реформы, направленные на унификацию законодательства, одновременно сохраняя отдельные казачьи привилегии и традиции служебного долга.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казачьими округами ужесточался, вводились новые правила мобилизации, отражавшие потребности современной армии и государства.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способствовали постепенному ослаблению автономии войска, но одновременно обеспечивали более чёткое управление и координацию военных сил.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реформы и изменения в управлении Донской области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Донское на фронтах Первой мировой войны в 1914–1915 гг.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1914 — начало боевых действий
</a:t>
            </a:r>
            <a:pPr algn="l" indent="0" marL="0">
              <a:lnSpc>
                <a:spcPct val="130039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вступают в бой на Восточном фронте, участвуя в первых сражениях в Восточной Пруссии, демонстрируя быстрое манёвренное наступление и разведку.
</a:t>
            </a:r>
            <a:endParaRPr lang="en-US" sz="1341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1914 — битва при Гумбиннене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части проводят успешные конные рейды и разведывательные операции, поддерживая общую стратегию наступления русских войск и нанося удар по коммуникациям противника.
</a:t>
            </a:r>
            <a:endParaRPr lang="en-US" sz="1354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1915 — сражения под Варшавой и Лодзью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ожесточённых боёв донские казаки проявляют стойкость, участвуют в контратаках и оборонительных операциях, несмотря на тяжёлые потери и сложные условия борьбы.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1915 — действия в тылу противника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успех отмечен в тыловых рейдах, где казаки разрушали вражеские склады и транспортные узлы, используя мобильность и внезапность для дезорганизации противника.
</a:t>
            </a:r>
            <a:endParaRPr lang="en-US" sz="12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 и историческое наследие донских казаков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вызвала серьёзные потери среди казаков, но усилила их чувство чести и преданности Родине. Возникли новые традиции памяти, укрепившие казачью идентичность и дух сообщества.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памятников и героизация военных подвигов в массовой культуре способствовали сохранению исторического наследия Войска Донского в общественном сознании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Донское сыграло ключевую роль в обороне России и формировании патриотических традиций. Его наследие остаётся важным элементом культурного и исторического образования для молодёжи.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истории Войска Донского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2026-05-11T03:21:44Z</dcterms:created>
  <dcterms:modified xsi:type="dcterms:W3CDTF">2026-05-11T03:21:44Z</dcterms:modified>
</cp:coreProperties>
</file>