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числа 3 с однозначными числами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прибавлять 3 и находить ответы быстро, точно и без 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 3 в сложении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числом 3 встречается в счёте игрушек, карандашей, яблок и шагов. Стоит добавить три предмета — и число сразу меняется. Сегодня потренируемся замечать это в простых примерах.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3 — значит добавить к уже имеющемуся числу ещё три предмета, словно сделать три маленьких шага вперёд по счёту.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прибавить 3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4+3 первое число показывает, сколько уже было, а тройка показывает, сколько добавили. Поэтому результат становится больше ровно на три.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внимательно, можно представить новые предметы, назвать их по порядку и быстро понять, каким станет итоговое число.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порядку помогает найти ответ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примере 6+3 удобно начать с числа 6 и считать дальше: 7, 8, 9. Такой способ помогает не терять счёт и быстро добираться до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 кубиками или яблоками видно, как к одной группе прибавляются ещё три предмета. Потом всё пересчитывается вместе, и получается 9.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0+3 ответ сразу равен 3: ничего не было, а потом появились три предмета. Это самый первый и очень понятный случай.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1+3=4 и 2+3=5 удобно замечать, что результат находится на три числа дальше от начального числа.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3+3=6 показывает, что можно складывать даже одинаковые числа. Здесь особенно полезно считать по одному и сверять ответ с рисунком.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примеры помогают увидеть связь между записью и количеством предметов. Чем чаще их сравнивать, тем увереннее становится счёт.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с числом 3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 пяти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5+3=8 счёт продолжается ещё дальше: 6, 7, 8. Важно не перескочить через число и не сбиться по дороге.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4+3=7 достаточно назвать число 4, а потом сказать следующие три числа: 5, 6, 7. Так ответ находится без спешки.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тренирует внимание и помогает запомнить, что каждый шаг по числовому ряду приближает к правильному ответу.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первый результат, который показывает переход через десяток.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«Сложение числа 3 с однозначными числами»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7 прибавляют 3, получается 10. Это важная опора: после круглой десятки счёт продолжается дальше, как будто лестница стала ещё на одну ступень выше.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на прибавление 3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младшим школьникам не пропустить ни одного числа и проверить ответ.
</a:t>
            </a:r>
            <a:endParaRPr lang="en-US" sz="9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Палочки, фишки и рисунки помогают считать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в двух кучках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выложить одну кучку фишек, а потом добавить к ней ещё три. Когда всё пересчитывают вместе, сразу видно новый ответ. Такой приём помогает понять, что сложение соединяет две части в одно целое.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как маленькие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удобно раскладывать рядом друг с другом и добавлять по три. Ребёнок видит, как количество растёт шаг за шагом. Это особенно полезно, когда хочется проверить ответ не только в тетради, но и глазами.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Кружочки и картинки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кружочки или маленькие предметы, пример становится почти как игра. Было одно количество, потом прибавились три новых элемента, и итог легко заметить. Картинка подсказывает ответ даже тому, кто только начинает считать.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376" y="2026027"/>
            <a:ext cx="12645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2019" y="2224849"/>
            <a:ext cx="158062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6469" y="2148098"/>
            <a:ext cx="158062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42238" y="2026049"/>
            <a:ext cx="189675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92844" y="3676373"/>
            <a:ext cx="158062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полезно запомнить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3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1+3=4 — первый удобный пример. Он помогает быстро увидеть, что после тройки всегда идёт число 4.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3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2+3=5 легко запоминается через счёт по одному. Достаточно назвать три следующих числа, и ответ уже найден.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3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3+3=6 показывает сложение одинаковых чисел. Такой пример удобно считать на пальцах или с фишками.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3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4+3=7 часто встречается в заданиях. Он тренирует внимание: нужно не пропустить ни одно число при счёте вперёд.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3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5+3=8 помогает уверенно двигаться к большим числам. После нескольких повторений ответ вспоминается почти мгновенно.
</a:t>
            </a:r>
            <a:endParaRPr lang="en-US" sz="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10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7 прибавить 3, получится 10 — первая круглая десятка. Это удобная точка в счёте: она помогает понять, где заканчиваются одни числа и начинаются следующие.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8 тоже можно прибавить 3 по порядку: 9, 10, 11. Здесь важно не останавливаться на 10, а спокойно продолжать счёт ещё на один шаг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9+3 особенно хорошо показывает движение вперёд: 10, 11, 12. Число 10 становится опорой, а дальше счёт идёт без сюрпризов, как по ступенькам.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прибавляет не три, а только одно или два числа. Чтобы не ошибиться, нужно помнить: к примеру всегда добавляют именно три шага вперёд.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пропустить число при счёте по порядку. Помогает медленно проговаривать числа и следить, чтобы ни одно не убежало в сторону.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пальцы или числовой ряд. Когда шаги видны или их можно потрогать, легче удержать в памяти все три прибавления.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сомнительным, стоит пересчитать предметы сначала. Такая проверка работает как добрый математический фонарик: сразу показывает, где спряталась ошибка.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 с 3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тренировка на быстрый ответ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простых примеров, где ответ уже знаком: 3+3 и 4+3. Это помогает вспомнить соседние числа и настроиться на работу.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переходим к примерам 5+3 и 6+3. Ученик считает быстрее, потому что уже понимает общий способ: нужно сделать три шага вперёд.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повторить ряд примеров подряд без пауз. Так тренируются память, внимание и умение не сбиваться при устном счёте.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проверяем себя ещё раз и стараемся ответить увереннее и быстрее. Повторение делает счёт спокойным, а не таким, как будто он спешит на автобус.
</a:t>
            </a:r>
            <a:endParaRPr lang="en-US" sz="9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 жизни и сказок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Белочка и орешки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белочки в дупле было 4 орешка. Потом она нашла ещё 3 и очень обрадовалась, потому что стало 7. Такой сюжет легко показать картинкой с корзинкой и аккуратными орешками.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на грядке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зайчика было 6 морковок, а потом друзья принесли ещё 3. В итоге получилось 9 морковок, и на рисунке это сразу видно. История помогает ребёнку увидеть, как число растёт вместе с предметами.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пересчитать все предметы по одному и убедиться, что их стало действительно на три больше. Такой способ особенно полезен, если ответ кажется неожиданным.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 — снова начать от первого числа и сделать три шага вперёд по порядку. Если пример записан верно, получится тот же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5+3 должно быть не просто любым числом, а именно 8. Когда ответ совпадает дважды, можно спокойно сказать: всё решено правильно.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предметов к числу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наглядных яблок к записи ответа в примере 6+3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Прибавлять 3 к числам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добавляет 3 к числам от 0 до 9 и получает правильный ответ, не теряя ни одного шага по дороге.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продолжать счёт вперёд и использовать числовой ряд как подсказку, когда нужно быстро найти следующее число.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вызывает сомнение, ученик пересчитывает предметы или повторяет три шага ещё раз и спокойно убеждается в правильности.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переход через 10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примеры, где счёт переходит через 10, и не пугается этого рубежа: числа просто идут дальше, как и положено.
</a:t>
            </a:r>
            <a:endParaRPr lang="en-US" sz="9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 рисунками предметов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карандашей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лежат 5 карандашей, а рядом появляются ещё 3. Ребёнок пересчитывает все предметы и получает 8. Такой рисунок помогает увидеть, что сложение — это не только запись, но и реальные вещи, которые можно посчитать.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конфеты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вазочке было 4 конфеты, потом добавили ещё 3. Сначала взглядом видно две группы, а потом они объединяются в одну большую. В конце остаётся приятный сюрприз: ответ получается 7, и он легко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порядку, числовой ряд и предметы на картинке помогают не запутаться. Когда ответ можно увидеть и пересчитать, математика становится намного понятнее.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3 значит сделать ровно три шага вперёд и увеличить число на три. Этот способ работает для всех однозначных чисел, с которыми мы тренировались.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10 показывает, что числа не заканчиваются. Они продолжаются дальше, а значит, у ученика появляется надёжный ориентир для следующих примеров.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число 3 стало настоящим помощником: оно научило считать уверенно, проверять ответы и не бояться перехода через 10. А значит, следующий урок уже ждёт смелых счётчиков!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— маленькое, а помощь большая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2026-05-20T12:17:07Z</dcterms:created>
  <dcterms:modified xsi:type="dcterms:W3CDTF">2026-05-20T12:17:07Z</dcterms:modified>
</cp:coreProperties>
</file>