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миров: Великие географические открытия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европейцы открыли новые морские пути и связали континенты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открытия начались именно в конце XV века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Средневековья старые торговые пути к Востоку стали дорогими и опасными. Европейские государства искали прямой путь к богатствам Азии, а новые корабли и навигационные приборы сделали дальние плавания возможными.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причины успеха дальних плаваний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 была легче прежних кораблей и лучше подходила для долгих переходов. Она легче поворачивала, выдерживала сильный ветер и помогала морякам уверенно двигаться вдоль незнакомых берегов.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корпус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Косые паруса стали важным преимуществом: они позволяли не только идти по ветру, но и лавировать против него. Это особенно помогало в открытом море, где направление ветра часто менялось.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Паруса и ветер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показывал стороны горизонта, а астролябия помогала определять положение по звёздам и широту. Благодаря этим приборам мореплаватели меньше зависели от береговой линии и могли уходить дальше в океан.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пути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Портоланы изображали берега, гавани и опасные места. С каждым новым путешествием карты становились точнее, а знания о ветрах, течениях и морских путях быстро накапливались у разных народов.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опыт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248" y="1572874"/>
            <a:ext cx="2717305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прокладывает путь вокруг Африки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одной из первых начала систематически исследовать западное побережье Африки. Страна стремилась получить прямой доступ к торговле с Востоком, минуя сухопутных посредников и высокие цены.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морской дороги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1498 году Васко да Гама дошёл до Индии. Его экспедиция открыла для Европы регулярный морской путь в Азию и сделала Португалию важным участником мировой торговли.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Индию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1488 году Бартоломеу Диаш достиг южной оконечности Африки и обогнул мыс Доброй Надежды. Это доказало, что путь в Индийский океан возможен морем, хотя оставался очень трудным.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 Доброй Надежды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экспедиции эпохи открытий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времени видно, что открытия шли последовательно: сначала Африка, затем Америка, затем Индия и кругосветное плавание.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великих географических открытий: 1488, 1492, 1498, 1519–1522.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европейцы связали между собой разные части света и расширили границы известного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1492: выход в 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отправился из Испании на запад через Атлантику, надеясь найти морской путь в Азию. Плавание было рискованным, потому что европейцы ещё плохо знали расстояния и течение океана.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Карибского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1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перехода экспедиция достигла островов Карибского моря. Колумб был уверен, что находится у берегов Азии, хотя на самом деле европейцы впервые встретились с новым материком.
</a:t>
            </a:r>
            <a:endParaRPr lang="en-US" sz="1563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представление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Колумба в Европу открыло эпоху постоянных контактов с Америкой. Для европейцев карта мира стала шире, а сведения о землях за океаном начали быстро меняться.
</a:t>
            </a:r>
            <a:endParaRPr lang="en-US" sz="1502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Христофора Колумба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завоевание Америки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Франсиско Писарро захватил империю инков в Южной Америке. Его отряд использовал внезапность нападения, а также преимущества в вооружении и опыте ведения войны.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инков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Коренное население теряло землю, свободу и жизнь. Помимо войн, огромный урон наносили болезни, против которых у местных жителей не было защиты и иммунитета.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экспедиций Колумба Испания начала захват территорий в Америке. Моряки и конкистадоры искали золото, земли и новые источники власти, опираясь на поддержку короны.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походы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Эрнан Кортес подчинил государство ацтеков в Центральной Америке. Испанцам помогали оружие, железные доспехи, союзники из местных племён и внутренние противоречия среди покорённых народов.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ацтеков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кругосветная экспедиция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1519 году корабли Магеллана вышли из Испании в поисках западного пути к богатым землям Азии. Путешествие сразу стало испытанием: морякам предстояло пройти через незнакомые моря, где карты были неточными, а расстояния — почти неведомыми.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Испании к неизвестным океанам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Магеллана экспедицию завершил Хуан Себастьян Элькано. Именно под его командованием корабль «Виктория» в 1522 году вернулся в Испанию, совершив первое кругосветное плавание в истории Европы.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 пути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показало, что Земля имеет форму шара, а Тихий океан занимает огромное пространство. Для европейцев это стало не только успехом моряков, но и важным доказательством новых знаний о планете.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оказалась больше, чем думали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целей и итогов великих географических открытий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европейские державы по-разному искали новые пути, земли и богатства.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лидировали Португалия и Испания, а затем к колониальной борьбе подключились другие европейские державы.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Великих географических открытий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Колумбов обмен между Старым и Новым Светом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Европу из Америки пришли картофель, томаты, кукуруза, какао и табак. Эти культуры изменили питание людей и со временем стали привычной частью кухни во многих странах.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Америку европейцы завезли лошадей, коров, пшеницу и сахарный тростник. Новые животные и растения сильно изменили хозяйство, быт и способы обработки земли.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растения в Америке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людьми и товарами в Америку пришли оспа, корь и грипп. Эти болезни особенно тяжело ударили по коренному населению, у которого не было к ним иммунитета.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болезни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охватил сразу несколько континентов: люди, товары и болезни начали перемещаться быстрее и чаще. Так океаны превратились в дороги, которые соединили Старый и Новый Свет.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через океан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повлияло на жизнь людей после открытия Америки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 и животные изменили питание и хозяйство на обоих континентах, но особенно быстро последствия проявились в быту и численности населения.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 «Колумбов обмен». Доли условные, отражают значимость последствий.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тяжёлым последствием стали эпидемии: именно болезни сильнее всего изменили жизнь коренных народов Америки.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мировая торговля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материалах о Великих географических открытиях и развитии океанической торговли в XV–XVII веках.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народов Америки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колонизация лишила коренные народы многих территорий. Земли переходили под контроль завоевателей, а прежний уклад жизни разрушался вместе с местными политическими порядками и обычаями.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земель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войны и тяжёлый принудительный труд стали причиной массовой гибели людей. Особенно опасными оказались оспа, корь и грипп, к которым у местного населения не было иммунитета.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населения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Испанцы и португальцы создали систему, в которой коренное население подчинялось новым властям. Рудники, золото, серебро и плантации приносили выгоду прежде всего европейским колонизаторам.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зависимость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жителей Америки завоевание означало не только смену власти, но и ограничение свободы, насилие и вынужденный труд. Это изменило судьбы целых народов на века.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свободы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мирового рынка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перестал быть границей и превратился в путь между континентами. Через него начали регулярно перевозить людей, товары и драгоценные металлы, связывая разные части света.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стали связями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европейские порты всё чаще прибывали серебро из Америки, сахар с плантаций, пряности из Азии и новые продукты питания. Это меняло спрос, цены и повседневную жизнь.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получила новые товары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Лиссабон, Севилья, Антверпен и Амстердам стали важными центрами торговли. В них быстрее росли склады, мастерские, банки и купеческие дома, обслуживавшие дальние перевозки.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Богатели города-порты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стала намного шире, чем в Средние века. Теперь хозяйственная жизнь Европы, Африки, Азии и Америки всё больше зависела друг от друга, то есть возникал мировой рынок.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Сложилась единая система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товаров в эпоху открытий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охватила сразу несколько океанов и стала постоянной, а не случайной. Особенно ценились товары, которые можно было долго перевозить и выгодно перепродавать.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теме Великих географических открытий; значения условные и показывают относительную роль регионов.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были неравными: европейцы чаще контролировали перевозки и получали основную прибыль от обмена.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248" y="1572874"/>
            <a:ext cx="2717305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Трансатлантическая работорговля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 века миллионы африканцев насильно отправляли через Атлантику в Америку. Их труд использовали на плантациях и в рудниках, где условия были особенно тяжёлыми и опасными.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Принудительный вывоз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приносила огромную прибыль торговцам и государствам, но разрушала семьи, лишала людей свободы и надолго закрепляла неравенство между континентами.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последствия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Работорговля стала частью треугольного обмена: из Европы в Африку везли товары, из Африки в Америку — порабощённых людей, а обратно шли сахар, табак, хлопок и серебро.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торговля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последствия открытий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открытия принесли и новые знания, и тяжёлые потери для многих народов.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Великих географических открытий.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изменила мир к лучшему в знаниях и связи континентов, но её цена оказалась очень высокой.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науке и представлениях о мире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помогли создавать более подробные карты берегов, морей и маршрутов. Люди начали лучше понимать расстояния, направления и положение материков.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странах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описания народов, государств, климата, растений и животных. Эти сведения расширили кругозор и сделали географию более точной наукой.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Земли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убедились, что мир значительно больше и разнообразнее, чем считалось прежде. Стали известны новые океаны, материки и огромные пространства суши.
</a:t>
            </a:r>
            <a:endParaRPr lang="en-US" sz="1165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мореплавателей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ветрами, течениями и звёздами превратились в полезные знания. Благодаря этому плавания стали безопаснее и дальние маршруты — надёжнее.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культур и смешение традиций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 происходило не на равных. Европейцы часто насильно навязывали свою религию, язык и власть, поэтому вместе с новыми обычаями приходили подчинение и запреты.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обмен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местные традиции не выдержали давления колонизаторов. Вместе с культурным обменом шли конфликты, насилие и утрата части исторической памяти народов.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части наследия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рядом жили потомки европейцев, африканцев и коренных народов Америки. Из этого соседства постепенно возникали новые языки, блюда, одежда и повседневные привычки.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колониальные общества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заимствовали друг у друга слова, рецепты, музыкальные ритмы и элементы одежды. Так появлялись новые культурные формы, которые раньше не существовали ни в одном из регионов.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Великих географических открытий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превратили океаны в дороги между континентами и навсегда связали судьбы народов. Они расширили знания, торговлю и карты мира, но принесли колонизацию, работорговлю и огромные человеческие потери.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2026-06-02T07:07:58Z</dcterms:created>
  <dcterms:modified xsi:type="dcterms:W3CDTF">2026-06-02T07:07:58Z</dcterms:modified>
</cp:coreProperties>
</file>