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в зоопарк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животными и учимся заботе.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помогает увидеть зверей и птиц, которые в природе живут очень далеко. Здесь можно познакомиться со слоном, жирафом, львом, пингвином и обезьяной, а ещё узнать, как люди заботятся о животных каждый день.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Зоопарк: окно в мир животных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125" y="1934332"/>
            <a:ext cx="2137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7032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70328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 зоопарк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бутылка воды поможет освежиться во время экскурсии. Это особенно удобно, если маршрут длинный и предстоит много ходить.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 собой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прогулки лучше выбрать обувь, в которой легко ходить по дорожкам. Тогда ребёнок не устанет и сможет спокойно смотреть на животных вместе с классом.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погоде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должна быть лёгкой или тёплой — по погоде. В жаркий день пригодится головной убор, чтобы прогулка была приятной и безопасной.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или пропуск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для входа нужен билет или пропуск, его стоит подготовить заранее. Тогда в начале экскурсии не придётся торопиться и искать нужную бумагу.
</a:t>
            </a:r>
            <a:endParaRPr lang="en-US" sz="1478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идти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спокойное настроение и готовность слушать взрослого. В зоопарке класс идёт вместе, чтобы никого не потерять и всё успеть увидеть.
</a:t>
            </a:r>
            <a:endParaRPr lang="en-US" sz="15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зоопарк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и указатели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зоопарку удобно идти по дорожкам. Указатели помогают не заблудиться и быстро найти нужных животных, вольеры и места для отдыха.
</a:t>
            </a:r>
            <a:endParaRPr lang="en-US" sz="149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есть свой вольер или домик. Это отдельное, безопасное пространство, где можно отдыхать, двигаться и прятаться от солнца.
</a:t>
            </a:r>
            <a:endParaRPr lang="en-US" sz="149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посетителей в зоопарке есть скамейки, тенистые уголки и площадки для остановки. Здесь можно передохнуть, попить воды и снова идти дальше.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Стенды с названиями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вольерами часто стоят таблички с именами животных. Они помогают детям запомнить, кто перед ними, и узнать несколько новых фактов.
</a:t>
            </a:r>
            <a:endParaRPr lang="en-US" sz="14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экскурсия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прогулке по зоопарку для младших школьников.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зоопарке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зоопарке нужно говорить тихо и не кричать. Громкие звуки пугают животных, а спокойный голос помогает им чувствовать себя увереннее и спокойнее.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кормить без разрешения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нельзя угощать из рук без разрешения взрослых и сотрудников. Неподходящая еда может навредить, даже если кажется вкусной и полезной.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дорожкам следует идти спокойно, не толкаться и не бегать. Так дети сами остаются в безопасности и не мешают другим посетителям смотреть на животных.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ограждения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просовывать руки через ограждения или подходить слишком близко. У животных должно быть своё пространство, а у посетителей — безопасная дистанция.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зоопарке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 жираф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в зоопарке сразу привлекает внимание своей величиной и длинным хоботом. Рядом с ним особенно заметен жираф: он очень высокий и будто смотрит на мир с самой верхушки деревьев. Такие соседи отлично запоминаются детям.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зебра и обезьяна
</a:t>
            </a:r>
            <a:pPr algn="ctr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удивляет рыжим мехом, зебра — полосками, а обезьяна — живыми движениями и ловкими прыжками. У каждого животного свой характер, поэтому в разных вольерах всегда есть что рассматривать и сравнивать.
</a:t>
            </a:r>
            <a:endParaRPr lang="en-US" sz="118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и фламинго
</a:t>
            </a:r>
            <a:pPr algn="ctr" indent="0" marL="0">
              <a:lnSpc>
                <a:spcPct val="100000"/>
              </a:lnSpc>
              <a:buNone/>
            </a:pPr>
            <a:r>
              <a:rPr lang="en-US" sz="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не умеют летать, зато ловко плавают и ныряют. Фламинго выглядят очень необычно: они высокие, розовые и часто стоят на одной ноге, словно участвуют в тихом соревновании на терпение.
</a:t>
            </a:r>
            <a:endParaRPr lang="en-US" sz="12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тонн
</a:t>
            </a:r>
            <a:pPr algn="ctr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может весить взрослый слон, поэтому ему нужны крепкие ноги и большой запас корма.
</a:t>
            </a:r>
            <a:endParaRPr lang="en-US" sz="697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понять, почему слон считается одним из самых крупных животных в зоопарке.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массе взрослого африканского слона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и ловкие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Гепард-летун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бежит так быстро, что его часто называют самым стремительным наземным животным. Для детей это хороший пример настоящего звериного спринтера.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Обезьяна-акробат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легко прыгают с ветки на ветку и цепляются за опору лапами. Их движения кажутся весёлыми и очень ловкими, почти как у маленьких циркачей.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Тигр-тихий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умеет двигаться почти бесшумно. Он идёт осторожно, и это помогает ему незаметно подкрадываться. У него сильное тело и сосредоточенный взгляд.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Лев-силач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часто отдыхает в тени, чтобы сохранить силы. Он кажется спокойным и уверенным, а его большая грива делает его похожим на настоящего царя зверей.
</a:t>
            </a:r>
            <a:endParaRPr lang="en-US" sz="17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которые особенно запоминаются
</a:t>
            </a:r>
            <a:endParaRPr lang="en-US" sz="3088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не летают, зато отлично плавают и ныряют. Их движения на суше кажутся смешными, а в воде они становятся быстрыми и уверенными.
</a:t>
            </a:r>
            <a:endParaRPr lang="en-US" sz="128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легко узнать по длинным ногам и яркой окраске. Они часто стоят на одной ноге, и это выглядит так необычно, будто птица задумалась.
</a:t>
            </a:r>
            <a:endParaRPr lang="en-US" sz="1370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 известен роскошным хвостом, который он может раскрывать, словно большой яркий веер. Такое зрелище сразу привлекает внимание детей и взрослых.
</a:t>
            </a:r>
            <a:endParaRPr lang="en-US" sz="127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Попугай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Попугай может повторять звуки и отдельные слова. Из-за этого кажется, будто он умеет разговаривать по-своему, и это всегда вызывает улыбку.
</a:t>
            </a:r>
            <a:endParaRPr lang="en-US" sz="13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животные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выбирают растительную пищу: траву, листья, овощи и фрукты. Такой корм помогает им получать нужную энергию и оставаться сильными, если он подобран правильно.
</a:t>
            </a:r>
            <a:endParaRPr lang="en-US" sz="1419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для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питаются мясом, потому что их организм устроен именно так. В зоопарке им дают безопасный и подходящий корм, который готовят и выдают сотрудники по правилам.
</a:t>
            </a:r>
            <a:endParaRPr lang="en-US" sz="1419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еда для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животные, которые едят и растительную, и животную пищу. Но у каждого вида свой рацион, поэтому человеку нельзя угощать зверей наугад, даже если хочется поделиться.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животного в зоопарке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режим в зоопарке: уход, кормление, отдых и наблюдение сотрудников.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животным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на кухне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сотрудники готовят подходящую еду и следят, чтобы корм был свежим и безопасным. Благодаря им животные получают именно то, что им нужно, а не случайные угощения.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Смотрители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Смотрители каждый день кормят животных, убирают вольеры и следят, чтобы у каждого был порядок. Они знают привычки своих подопечных и замечают, если животное ведёт себя необычно.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проверяет здоровье животных, помогает при болезни и советует, как лучше ухаживать за каждым видом. Его работа особенно важна, потому что животные не могут рассказать о недомогании словами.
</a:t>
            </a:r>
            <a:endParaRPr lang="en-US" sz="15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животных есть вольеры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Вольер помогает защитить животных и посетителей. В нём есть ограждение, которое не даёт подойти слишком близко, а значит, всем спокойнее и безопаснее.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создают условия, похожие на природные: тень, вода, камни, ветки, домик или укрытие. Животному есть где ходить, отдыхать и прятаться, если оно хочет тишины.
</a:t>
            </a:r>
            <a:endParaRPr lang="en-US" sz="1484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животного есть свой домик и своё место, оно чувствует себя увереннее. Вольер помогает ему жить спокойно, а людям — наблюдать, не мешая.
</a:t>
            </a:r>
            <a:endParaRPr lang="en-US" sz="15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интересно замечать у животных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и хвост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рассматривать форму ушей, длину хвоста и размер лап. Такие детали помогают заметить, чем одно животное отличается от другого, даже если они стоят рядом.
</a:t>
            </a:r>
            <a:endParaRPr lang="en-US" sz="1189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шерсти, полоски, пятна и пушистость сразу привлекают внимание. У некоторых животных окраска помогает прятаться, а у других делает их особенно яркими и заметными.
</a:t>
            </a:r>
            <a:endParaRPr lang="en-US" sz="1129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ходят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шагают тяжело и медленно, другие бегут легко или прыгают. Походка многое говорит о том, как устроено тело животного и где оно живёт.
</a:t>
            </a:r>
            <a:endParaRPr lang="en-US" sz="1189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рычать, шипеть, пищать, свистеть или кричать по-своему. Эти звуки интересно слушать, потому что у каждого вида есть свой неповторимый «голос».
</a:t>
            </a:r>
            <a:endParaRPr lang="en-US" sz="1189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любопытно наблюдать, как животные спят, играют, чистят шерсть или общаются. Такие моменты показывают, что у них есть свои повседневные дела и характер.
</a:t>
            </a:r>
            <a:endParaRPr lang="en-US" sz="11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кормить животных печеньем
</a:t>
            </a:r>
            <a:endParaRPr lang="en-US" sz="2994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Печенье, хлеб, чипсы и сладости не подходят животным. Такая еда может навредить зубам и желудку, даже если на вид кажется совсем безобидной.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правильный корм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подбирают свой рацион. Одним нужны овощи и фрукты, другим — мясо или специальная смесь, поэтому самовольное угощение может нарушить их питание.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угощение по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или кусочек овоща тоже нельзя давать просто так. Только сотрудники зоопарка знают, что и в каком количестве разрешено конкретному животному.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вместо сюрпризов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 угощать зверей, а спокойно наблюдать за ними. Так животные остаются здоровыми, а экскурсия проходит безопасно и без лишних переживаний.
</a:t>
            </a:r>
            <a:endParaRPr lang="en-US" sz="17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удивляет детей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 сильные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часто запоминаются большие лапы медведя и хобот слона. Такие детали выглядят необычно и сразу вызывают улыбку: вот это сила!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и яркое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удивляет длинным языком, а зебра — полосками. Эти особенности легко заметить с первого взгляда, поэтому животные кажутся почти сказочными.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смотреть, как обезьяны ловко прыгают, а тигр двигается очень тихо. Наблюдение за движением помогает понять, что у каждого животного свой способ жить.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удивляют сон, игры, чистка шерсти и общение между животными. Иногда именно обычные действия оказываются самыми занятными и запоминающимися.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заметки после экскурсии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блокнот зоопарка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экскурсии можно открыть обычный блокнот и записать три животных, которые понравились больше всего. Рядом стоит добавить маленький рисунок или цветной значок. Получится весёлая память о дне, когда слон был почти как гора, а пингвин — как маленький смельчак.
</a:t>
            </a:r>
            <a:endParaRPr lang="en-US" sz="1043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новый факт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записать один новый факт о том, чем кормят животное или как оно двигается. Короткая заметка помогает лучше запомнить увиденное. Потом ребёнок сможет рассказать дома, почему жирафу удобно есть листья сверху, а пингвину — плавать.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запомнившееся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написать одну фразу о том, что больше всего удивило: тихий тигр, полосатая зебра или весёлые обезьяны. Небольшой список не утомляет и помогает сохранить яркие впечатления. А если добавить рисунок, то воспоминание станет ещё живее.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после визита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игрушки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экскурсии важно помнить, что животные — живые существа. Им нужны спокойствие, внимание и уважение, а не громкие крики и слишком близкое любопытство.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помогает всем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бросать мусор или оставлять упаковки на дорожках. Чистый зоопарк приятен людям, а животным в таком месте жить намного спокойнее и безопаснее.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правила везде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 нужны не только в зоопарке, но и дома, и на улице. Если быть аккуратным и вежливым, мир вокруг становится лучше и добрее.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напоминает, что природу нужно беречь постоянно. Забота о животных начинается с простых дел: слушать взрослых, не мешать, не пугать и не ломать.
</a:t>
            </a:r>
            <a:endParaRPr lang="en-US" sz="17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учит замечать и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в зоопарк помогает увидеть, как разнообразен мир животных, и учит смотреть на него внимательно, тихо и с добротой. Такие знания остаются надолго.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2026-05-25T19:25:50Z</dcterms:created>
  <dcterms:modified xsi:type="dcterms:W3CDTF">2026-05-25T19:25:50Z</dcterms:modified>
</cp:coreProperties>
</file>