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роль кольчатых червей в экосистемах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важны для плодородия почв и стабилизации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сегментированные беспозвоночные, включающие дождевых червей, пескожилов и пиявок. Более 17 000 видов обитают в почве, пресной и морской воде, адаптируясь к разным условиям. Их тело разделено на сегменты, обеспечивающие гибкость и движение.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кольчатые черви: разнообразие и признаки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кольчатых червей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и внешние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кольчатых червей состоит из повторяющихся сегментов, в каждом расположены мышечные и нервные структуры. Щетинки обеспечивают сцепление с почвой и движение по ней. Эта сегментация повышает их выживаемость и адаптивность.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 и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расположены кожно-мускульный мешок, замкнутая кровеносная система и кишечник. Органы чувств различаются: у дождевых червей есть чувствительное кольцо, а дыхание осуществляется через кожу, что зависит от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обитают преимущественно в почвах умеренных широт, где влажность способствует их размножению и активности.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и пиявки обычно встречаются в пресных водоемах, адаптированны к водной среде и обладают способностями к плаванию.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распространены в морях, включая глубоководные зоны, где они участвуют в циркуляции донных отложений.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органики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поедают разлагающиеся остатки растений, преобразуя их в гумус — важное питание для растений. Это улучшает структуру почвы и её плодородие.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почвенных ходов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червей формирует сложные подземные каналы, которые улучшают доступ воздуха и влаги, способствуя жизни микроорганизмов и развитию корней.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почвы минералами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Экскременты червей содержат усвояемые для растений минеральные вещества, что повышает их доступность и способствует здоровому росту растений.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кольчатые черви влияют на почвообразование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важной пищей для многих животных — птиц, ежей, кротов и некоторых рыб, поддерживая разнообразие экосистем.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в пищевых цепях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червей создает базу для существования хищников, влияя на баланс популяций в природе.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служат связующим звеном между растительной биомассой и животными, перерабатывая органику.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они регулируют циклы веществ, поддерживая устойчивость природных сообществ и почвенное здоровье.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за 10 лет подтверждают закономерности сезонного роста и спада численности червей в умеренных широтах.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червей зависит от влажности и температуры, максимальна весной и осенью, минимальна зимой и летом.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Полевая статистика почв средней полосы России, 2014–2024 гг.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дождевых червей по сезонам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ускоряют разложение органических остатков благодаря ферментам, обогащая почву минеральными веществами.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повышает доступность углерода, азота и фосфора — ключевых элементов для жизнедеятельности растений и микроорганизмов.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они активизируют биохимические циклы и способствуют устойчивости экосистем.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кольчатых червей в круговорот веществ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червей на структуру почвы и её водопроницаемость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почву черви проделывают ходы диаметром 1-10 мм, увеличивая пространство для воды и воздуха и улучшая микроаэрацию.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создание таких ходов снижает эрозию, способствует развитию корневой системы и повышает плодородие земли.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14435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черви с развитой щетиной, разнообразны по форме и цвету, играют важную роль в морских экосистемах.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пресноводные виды с небольшими щетинками, ключевые для почвообразования и плодородия.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околоводные паразиты и хищники с присосками, применяемые в медицине и важные для биологии водоемов.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кольчатых червей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01008"/>
            <a:ext cx="3832800" cy="176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кольчатых червей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отличительные особенности трех основных классов кольчатых червей: Многощетинковых, Малощетинковых и Пиявок. Эти признаки влияют на их роль в природе и взаимодействие с окружающей средой.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образе жизни определяют важность каждого класса для экосистем и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обыкновенный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Lumbricus terrestris — крупный почвообразователь, активно рыхлящий почву. Его деятельность улучшает структуру грунта и способствует развитию растений, делая его ключевым видом в сельском хозяйстве.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пескожил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Arenicola marina живет в прибрежном иле и глубине до 40 см, фильтруя воду и насыщая грунт кислородом. Этот вид важен для морских экосистем и поддерживает здоровье донных слоев.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Hirudo medicinalis используется в традиционной медицине для лечения кровообращения. Она имеет присоски и действует как паразит, но также приносит пользу человеку в лечебных целях.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значимых видов и их особенности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кольчатых червей гермафродиты, оплодотворение происходит перекрестно между двумя особями.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откладывают яйца в защитные коконы, обеспечивающие безопасность для развития молодняка.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вылупляются молодые черви, которые постепенно растут, проходя несколько стадий до взрослой особи.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возможна регенерация утраченных частей тела, что повышает выживаемость в неблагоприятных условиях.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широко представлены в морях, малощетинковые доминируют в почвах Европы и Азии.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распространении отражают адаптации к разным средам и влияют на экологические функции.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биологический журнал,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кольчатых червей на континентах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микроорганизмами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тесно сотрудничают с почвенными бактериями и грибами, ускоряя разложение органики и улучшая качество почвы.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органических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участвуют в разложении животных и растительных останков, способствуя выведению питательных веществ в почву.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микроорганизмы и разложение черви поддерживают устойчивость экосистем и помогают другим живым организмам получать питание.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другими организмами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дождевых червей повышает урожайность культур на 25–30% за счет улучшения структуры почвы и питательности.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ускоряет разложение органики и помогает восстановлению деградированных земель, улучшая плодородие.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червей способствует рекультивации почв, повышая содержание гумуса на 10–15% и стабилизируя экосистемы.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сельское хозяйство и природные ресурсы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и численность червей связаны с плодородием и минимальной техногенной нагрузкой.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насыщенность червями свидетельствует о здоровом состоянии почвы и низком уровне загрязнения.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 почвообразователях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установил, что дождевые черви ежегодно перерабатывают до 30 тонн почвы на гектар, что повышает плодородие и качество земли.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органических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подтверждают способность червей эффективно расщеплять нефть и пластиковые отходы, способствуя очистке почв.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изучают реакции червей на различные загрязнители, что позволяет разрабатывать биотехнологии для улучшения экологии.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исследования и наблюдения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способствуют самоочищению экосистем, снижая уровень загрязнений и ускоряя восстановление почвы.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червей для производства биогумуса улучшает качество удобрений и сохраняет природные ресурсы.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червей укрепляет устойчивость агроэкосистем и поддерживает баланс между растениями и микроорганизмами.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1 тонну органических отходов с участием червей получают до 400 кг биогумуса, что повышает эффективность переработки.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 и экосистемных услуг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незаменимые участники экосистем, поддерживающие плодородие почв, обеспечивающие биоразнообразие и служащие важным ресурсом для экологического равновесия и сельского хозяйства.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кольчатых червей в природе и жизни человека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2026-05-08T18:21:43Z</dcterms:created>
  <dcterms:modified xsi:type="dcterms:W3CDTF">2026-05-08T18:21:43Z</dcterms:modified>
</cp:coreProperties>
</file>