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к солнцу нас зовёт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звучать, как тёплое солнце.
</a:t>
            </a:r>
            <a:endParaRPr lang="en-US" sz="48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музыке и песнях
</a:t>
            </a:r>
            <a:endParaRPr lang="en-US" sz="2417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солнце становится добрым героем: будит, согревает и радует. Его образ помогает слушать музыку внимательнее и замечать, как мелодия, ритм и темп передают светлое настроение.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настроение в музыке часто слышно с первых звуков. Мелодия идёт легко и плавно, будто лучи только что коснулись земли. Такой напев хочется подхватить и даже немного подпрыгнуть от радости.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улыбки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звучит бодро и ясно, она напоминает прогулку по тёплой дорожке. Ритм помогает чувствовать движение, а певучие интонации делают образ особенно добрым. В такой песне солнце словно идёт рядом.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похожий на шаги по тропинке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музыка легко превращается в игру. Дети поют, идут по кругу и улыбаются, а в звуках слышатся свет, тепло и дружба. Простая мелодия помогает представить яркий день, полный радостных событий.
</a:t>
            </a:r>
            <a:endParaRPr lang="en-US" sz="98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под тёплыми лучами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солнечное настроение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538550" y="1328100"/>
            <a:ext cx="517725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утро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начало дня
</a:t>
            </a:r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пьесы часто начинаются тихо и осторожно. Такое звучание напоминает первый луч, который ещё только пробуждает комнату и делает всё вокруг спокойным и ясным.
</a:t>
            </a:r>
            <a:endParaRPr lang="en-US" sz="128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краски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утро передают плавные, мягкие звуки. Они звучат чисто и прозрачно, как свежий воздух, в котором ещё не слышно суеты и громких разговоров.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рассказывает о начале дня, в ней чувствуется ожидание. Мелодия словно раскрывает окно, а вместе с ним — радость нового дела, прогулки или встречи.
</a:t>
            </a:r>
            <a:endParaRPr lang="en-US" sz="125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тишины к свету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тихого утра и яркого полдня помогает заметить перемену в характере музыки. Она может постепенно становиться смелее, громче и теплее, как солнце в небе.
</a:t>
            </a:r>
            <a:endParaRPr lang="en-US" sz="12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о солнце в песнях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и потешках солнце часто называют нежно: солнышко, ясное солнышко, красное солнышко. Такие слова сразу делают речь тёплой и дружелюбной.
</a:t>
            </a:r>
            <a:endParaRPr lang="en-US" sz="1477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обращения помогают передать заботу и доброту. Даже короткая песенка с такими словами звучит как приветствие, от которого становится чуть светлее и веселее.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поддерживает этот добрый смысл мягкой мелодией и повторяющимися фразами. Их легко запомнить, а значит, хочется петь вместе, как одна большая дружная компания.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которые легко петь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 и удобная мелодия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песня о солнце обычно строится на простых словах и коротких фразах. Их легко услышать, понять и повторить, даже если песня звучит впервые.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 таких песнях не слишком высокая и удобна для детского голоса. Особенно запоминается припев: он звучит ярко, радостно и быстро западает в память.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Припев, который хочется повторять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подходят солнечной песне
</a:t>
            </a:r>
            <a:endParaRPr lang="en-US" sz="2725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добавляет песне живой и ясный ритм. Его звук помогает почувствовать движение, будто дети идут по кругу под тёплыми лучами.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звучит звонко и светло, словно маленький лучик звука. Он особенно хорошо подчёркивает радостные моменты и делает музыку более блестящей.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
</a:t>
            </a:r>
            <a:pPr algn="ctr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напоминают капельки света и лёгкое мерцание. Их тихий звон помогает создать ощущение чистоты, нежности и праздничного утра.
</a:t>
            </a:r>
            <a:endParaRPr lang="en-US" sz="137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Металлофон
</a:t>
            </a:r>
            <a:pPr algn="ctr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Металлофон подходит для мягкого и аккуратного сопровождения. Его прозрачное звучание поддерживает тепло мелодии и помогает песне оставаться спокойной и светлой.
</a:t>
            </a:r>
            <a:endParaRPr lang="en-US" sz="13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солнечная музыка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может звучать очень мягко, будто солнце только появляется из-за горизонта. В этом звучании чувствуется ожидание и спокойная радость.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темп становится увереннее и живее. Музыка словно идёт вперёд вместе с играющими детьми, а ритм помогает не сбиться с шага.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Бодрое движение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и громкий финал
</a:t>
            </a:r>
            <a:pPr algn="ctr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звучание часто становится громче и шире. Так музыка показывает, что солнце поднялось высоко и день стал по-настоящему тёплым и весёлым.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детском рисунке солнце чаще всего бывает круглым, с длинными лучами и весёлым лицом. В музыке такой же образ создаётся светлой мелодией, ясным ритмом и повтором, который легко узнать и запомнить.
</a:t>
            </a:r>
            <a:endParaRPr lang="en-US" sz="1130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лучи и улыбка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песня звучит просто и дружелюбно, её легко представить как рисунок. Словно на листе появляются облака, цветы и тёплые лучи, а музыка помогает увидеть эту картину ещё ярче.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песня — понятная картинка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рисунок, и песня могут рассказать о радости без длинных объяснений. Достаточно солнечного цвета, мягкой мелодии и доброго настроения, чтобы сразу почувствовать: день начался удачно.
</a:t>
            </a:r>
            <a:endParaRPr lang="en-US" sz="116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Счастье, которое видно и слышно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детских рисунках и музыке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природе и летнем дне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солнце помогает представить лето: зелёную траву, цветы, птичьи голоса и игры во дворе. Сразу хочется распахнуть окно и вдохнуть тёплый воздух.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передают свободу и радостное ожидание каникул. В них музыка будто гуляет вместе с детьми, а не сидит смирно на месте, как на уроке.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образ соединяет песню с наблюдениями за природой. Услышал пение птиц — вспомнил мелодию; увидел яркий день — захотелось подпеть и улыбнуться.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впечатления делают музыку ближе и понятнее. Она напоминает прогулку, игры, тёплый ветер и вкусный воздух после дождя, когда всё вокруг особенно живое.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солнечное звучание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образа солнца в теме урока к музыкальному настроению и обратно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0588" y="1285325"/>
            <a:ext cx="517725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42544" y="1285325"/>
            <a:ext cx="604013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признаки радости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идёт вверх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поднимается, она словно тянется к свету. Такое движение звучит легко и бодро, поэтому сразу вызывает улыбку и ощущение радостного подъёма.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фразы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удобно запоминать и петь вместе. Повторяющийся мотив помогает песне стать знакомой почти с первого раза, как любимое приветствие солнцу.
</a:t>
            </a:r>
            <a:endParaRPr lang="en-US" sz="1428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и удобная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 делает музыку собранной, а удобная для голоса интонация помогает петь свободно. В такой песне радость слышна не только в словах, но и в самом звучании.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песню тёплой и доброй
</a:t>
            </a:r>
            <a:endParaRPr lang="en-US" sz="266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звучит мягко, без резких прыжков, и поэтому кажется тёплой. Она легко воспринимается на слух и создаёт спокойное, ласковое настроение. 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и дружное исполнение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звучание усиливают слова вроде «солнышко» и дружный хор. Повтор припева делает песню особенно сердечной: её хочется подпевать вместе, будто все стоят под одним тёплым светом.
</a:t>
            </a:r>
            <a:endParaRPr lang="en-US" sz="1588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Шаг, хлопки и лёгкое покачивание помогают почувствовать ровный ритм. Когда тело двигается в такт, музыка становится понятнее, а её настроение — живее и ближе.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движения хорошо подходят солнечным песням: они напоминают лучи и хоровод. Такой способ исполнения делает образ света наглядным и помогает детям петь дружнее.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музыке есть маленькие остановки, их можно показать паузой или мягким жестом. Так легче услышать, где мелодия движется спокойно, а где играет и смеётся.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близка тема солнца в музыке
</a:t>
            </a:r>
            <a:endParaRPr lang="en-US" sz="2895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связано с тем, что дети знают из жизни: прогулкой, летом, играми и ясным утром. Поэтому образ сразу кажется знакомым и понятным.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песни не требуют долгих объяснений. Они быстро вызывают интерес, потому что в них слышны свет, тепло и что-то очень доброе.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помогает чувствовать себя уверенно. Когда мелодия ясная, а слова простые, петь становится не страшно, а даже весело.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солнца легко соединяется с радостными событиями. От этого песня звучит как маленький праздник, который хочется разделить с друзьями.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дружба и добрые дела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солнце часто похоже на добрый взгляд, улыбку или помощь товарищу. Так музыка напоминает: тепло бывает не только в небе, но и в отношениях между людьми.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вместе, звучание становится похожим на дружеский круг. Общий хор, светлый образ и мягкий свет на рисунке говорят об одном — доброта умеет звучать.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звучит как облачный день
</a:t>
            </a:r>
            <a:endParaRPr lang="en-US" sz="2827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песня о солнце звучит не ярко, а спокойно и задумчиво. Тогда мелодия словно прячется за облачком, но не теряет тепла и мягкости.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интонации делают образ глубже. Они помогают услышать не только весёлое сияние, но и спокойную красоту, похожую на ясный день перед дождём.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звучание учит замечать оттенки настроения. Музыка может быть не только звонкой, но и ласковой, и в этом тоже есть своя солнечная прелесть.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пьеса может начинаться почти шёпотом, будто солнце только поднимается над крышами. Потом звук становится увереннее, и в нём появляется ощущение нового дня. Сравнение помогает услышать, как музыка меняет характер без слов.
</a:t>
            </a:r>
            <a:endParaRPr lang="en-US" sz="89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мелодия и тихое утро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музыка идёт быстрее, она напоминает игру, бег и весёлую суету во дворе. Медленное движение создаёт совсем другое чувство — спокойствие и мягкий свет. Так композитор рисует разные картины одним только звучанием.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 медленное движение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исполнение может передавать нежность, а громкое — радость и простор. Когда ребёнок слушает оба варианта, он начинает лучше понимать, как музыка показывает настроение. И тут солнце тоже бывает разным: утренним, полуденным и даже спрятанным за облаком.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или тихо — тоже история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показывает разные образы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понимание темы солнца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узнаёт солнце в песне, рисунке или движении и сразу чувствует: речь пойдёт о тепле, свете и радости.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знакомый образ
</a:t>
            </a:r>
            <a:endParaRPr lang="en-US" sz="1045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внимание к звучанию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музыку, можно заметить темп, ритм, динамику и мелодию. Именно они помогают понять, почему песня кажется солнечной.
</a:t>
            </a:r>
            <a:endParaRPr lang="en-US" sz="1067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разных образов становится ясно: музыка умеет передавать не только звуки, но и добрые чувства, которые хочется сохранить.
</a:t>
            </a:r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свой вывод
</a:t>
            </a:r>
            <a:endParaRPr lang="en-US" sz="989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музыке — это свет, радость и 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тема помогает услышать, как мелодия, ритм, темп и динамика создают тёплое настроение. Такая музыка словно улыбается — и эту улыбку легко передать друг другу.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2026-05-24T20:07:02Z</dcterms:created>
  <dcterms:modified xsi:type="dcterms:W3CDTF">2026-05-24T20:07:02Z</dcterms:modified>
</cp:coreProperties>
</file>