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векторов: основная идея и зачем оно нужно
</a:t>
            </a:r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 связывает длину, направление и угол между векторами.
</a:t>
            </a:r>
            <a:endParaRPr lang="en-US" sz="1856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изучают после векторов, их длины и координат. Оно помогает находить углы, проверять прямой угол и решать задачи на плоскости и в пространстве без лишних построений.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тема встречается в школьной геометрии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вектор и какие у него характеристики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 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 — это направленный отрезок. У него есть длина, направление и две точки: начало и конец, поэтому один и тот же вектор можно задавать по-разному.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72300" y="305563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3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векторы сравнивают по направлению, можно заранее предположить знак результата. Это помогает быстрее понимать, будет ли скалярное произведение положительным, отрицательным или равным нулю.
</a:t>
            </a:r>
            <a:endParaRPr lang="en-US" sz="1038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 векторы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векторы записывают буквами a и b или через две точки, например AB. Такое обозначение удобно в геометрии, когда важно связать рисунок с формулой.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векторов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Сонаправленные векторы образуют угол 0°, противоположно направленные — 180°, а перпендикулярные — 90°. Эти случаи особенно важны, потому что сразу показывают связь со скалярным произведением.
</a:t>
            </a:r>
            <a:endParaRPr lang="en-US" sz="10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таком угле косинус равен нулю, поэтому скалярное произведение тоже равно нулю.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скалярного произведения векторов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векторы дают нулевой результат — это самый наглядный случай, который помогает проверить прямой угол.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954" y="1394038"/>
            <a:ext cx="706009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угол между векторами, тем меньше значение косинуса и тем сильнее меняется знак результата.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cos α для характерных углов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знак и величина скалярного произведения при разных углах между векторами.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угол между векторами влияет на результат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cos α для углов от 0° до 180°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удобно увидеть плавный переход от положительных значений к отрицательным через ноль.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убывает при увеличении угла, поэтому скалярное произведение становится меньше и может менять знак.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cos α при разных углах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скалярного произведения в координатах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векторы заданы на плоскости координатами, их скалярное произведение считают по формуле x1×2 + y1y2. Это удобно: угол искать не нужно, достаточно перемножить соответствующие числа.
</a:t>
            </a:r>
            <a:endParaRPr lang="en-US" sz="1170" dirty="0"/>
          </a:p>
        </p:txBody>
      </p:sp>
      <p:sp>
        <p:nvSpPr>
          <p:cNvPr id="9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полезно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формула экономит время в задачах на плоскости и в пространстве. Она помогает быстро проверить перпендикулярность, найти угол и использовать векторные данные в вычислениях.
</a:t>
            </a:r>
            <a:endParaRPr lang="en-US" sz="1166" dirty="0"/>
          </a:p>
        </p:txBody>
      </p:sp>
      <p:sp>
        <p:nvSpPr>
          <p:cNvPr id="10" name="Text 4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пространстве к формуле добавляется третья координата: x1×2 + y1y2 + z1z2. Так можно работать с векторами в трёхмерных задачах, не меняя сам принцип вычисления.
</a:t>
            </a:r>
            <a:endParaRPr lang="en-US" sz="117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задач на координатной плоскости и в пространстве.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вычислить скалярное произведение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вектора и один угол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показать два вектора с общим началом: один может быть длиннее, другой — короче. Между ними отмечают угол α, чтобы было видно, что результат зависит не только от размеров, но и от направления.
</a:t>
            </a:r>
            <a:endParaRPr lang="en-US" sz="1055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как 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добавить на рисунок проекцию одного вектора на другой. Тогда становится понятно: чем сильнее один вектор «смотрит» в сторону другого, тем больше вклад в скалярное произведение и тем понятнее его геометрический смысл.
</a:t>
            </a:r>
            <a:endParaRPr lang="en-US" sz="1009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скалярного произведения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не важен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поменять местами векторы, значение не изменится: a·b = b·a. Это свойство удобно в вычислениях, потому что можно выбирать более удобный порядок записи.
</a:t>
            </a:r>
            <a:endParaRPr lang="en-US" sz="1160" dirty="0"/>
          </a:p>
        </p:txBody>
      </p:sp>
      <p:sp>
        <p:nvSpPr>
          <p:cNvPr id="8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выносить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из векторов умножить на число, это число можно вынести за скобки: (ka)·b = k(a·b). Так легко понимать, как меняется результат при растяжении или сжатии вектора.
</a:t>
            </a:r>
            <a:endParaRPr lang="en-US" sz="1160" dirty="0"/>
          </a:p>
        </p:txBody>
      </p:sp>
      <p:sp>
        <p:nvSpPr>
          <p:cNvPr id="9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векторов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распределяется по сложению: a·(b + c) = a·b + a·c. Это помогает разбивать сложные выражения на более простые части и считать их по отдельности.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5132850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сам с собой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вектора на самого себя равно квадрату его длины: a·a = |a|². Поэтому через скалярное произведение можно связать координаты, длину и геометрический смысл в одной записи.
</a:t>
            </a:r>
            <a:endParaRPr lang="en-US" sz="1044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скалярного произведения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879187"/>
            <a:ext cx="4374900" cy="1743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скалярного произведения: |a|·|b|·cos α; школьный курс геометрии 9 класса.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знак и величина скалярного произведения меняются в зависимости от взаимного направления векторов.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направление совпадает, произведение становится наибольшим по модулю и положительным; при прямом угле оно равно нулю; при противоположных направлениях — отрицательное.
</a:t>
            </a:r>
            <a:endParaRPr lang="en-US" sz="1014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случаи и их результат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столько даёт скалярное произведение двух ненулевых перпендикулярных векторов.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скалярного произведения из школьного курса геометрии: a·b = 0 для ненулевых перпендикулярных векторов.
</a:t>
            </a:r>
            <a:endParaRPr lang="en-US" sz="764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удобный признак: если результат равен нулю, векторы образуют прямой угол. В координатах проверка сводится к простому вычислению.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пример, построенный по формуле a·b = |a|·|b|·cos α.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использованы наглядные примеры с одинаковыми углами или длинами, чтобы отдельно увидеть вклад масштаба и направления в ответ.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длин модуль результата растёт, а переход от острого к тупому углу меняет знак скалярного произведения.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длины и угол влияют на значение произведения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по координатам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Запишем векторы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Даны векторы a = (2, -1) и b = (3, 4). Для вычисления не нужно искать угол: достаточно использовать координатную формулу.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Сделаем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 ответ положительный, угол между векторами острый. Пример показывает, что координатная запись позволяет быстро получить результат и сразу понять его смысл.
</a:t>
            </a:r>
            <a:endParaRPr lang="en-US" sz="1170" dirty="0"/>
          </a:p>
        </p:txBody>
      </p:sp>
      <p:sp>
        <p:nvSpPr>
          <p:cNvPr id="10" name="Text 4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Вычислим произведение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Перемножаем соответствующие координаты и складываем результаты: 2·3 + (-1)·4 = 6 — 4 = 2. Это и есть скалярное произведение.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скалярным произведением в физике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2530292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и ноль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сила направлена вдоль перемещения, cos α = 1, и работа наибольшая. Когда сила перпендикулярна движению, cos α = 0, поэтому работа равна нулю.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1369450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силы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работа силы зависит не только от её величины, но и от направления движения. Формула A = F·s·cos α по сути повторяет идею скалярного произведения.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3721921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связь помогает понимать, почему одинаковая по величине сила может давать разный эффект. Для объяснения удобно показать два вектора и угол между ними.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координатной формуле скалярного произведения и связи с косинусом угла.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угол между векторами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56" y="1291100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931" y="3055087"/>
            <a:ext cx="263288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0600" y="3059858"/>
            <a:ext cx="364200" cy="2913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 при решении задач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иногда ошибочно смешивают с векторным. Нужно помнить: здесь получается одно число, а не новый вектор.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формулы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сложить координаты по привычке. В этой теме требуется попарно перемножить соответствующие координаты и только потом сложить результаты.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вместо умножения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в координате легко пропустить, особенно если вектор записан со скобками. Из-за этого ответ меняется, поэтому запись нужно проверять внимательно.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знаки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по физике важно не только вычислить число, но и сохранить единицы измерения. Иначе ответ будет неполным или некорректным.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учитывают единицы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на основе типичных областей применения скалярного произведения.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условно показывает равномерное распределение сфер применения: тема встречается не только в школе, но и в вычислениях, связанных с направлением и углом.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полезно там, где нужно сравнить направления, найти угол или оценить вклад одного вектора в действие другого.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скалярное произведение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 связывает геометрию и координаты: формулы позволяют находить углы, длины и проверять прямой угол без лишних построений.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темы «Скалярное произведение векторов» из курса геометрии 9 класса.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помогает быстро выбрать нужную формулу и вспомнить главный признак перпендикулярности.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формул по теме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произведение: один приём, много задач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удобно потому, что соединяет длину и направление в одном числе. Оно помогает решать геометрические задачи, проверять перпендикулярность и применять математику в физике.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2026-06-03T14:35:01Z</dcterms:created>
  <dcterms:modified xsi:type="dcterms:W3CDTF">2026-06-03T14:35:01Z</dcterms:modified>
</cp:coreProperties>
</file>